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89" r:id="rId2"/>
    <p:sldId id="312" r:id="rId3"/>
    <p:sldId id="257" r:id="rId4"/>
    <p:sldId id="311" r:id="rId5"/>
    <p:sldId id="258" r:id="rId6"/>
    <p:sldId id="260" r:id="rId7"/>
    <p:sldId id="310" r:id="rId8"/>
    <p:sldId id="263" r:id="rId9"/>
    <p:sldId id="264" r:id="rId10"/>
    <p:sldId id="262" r:id="rId11"/>
    <p:sldId id="297" r:id="rId12"/>
    <p:sldId id="265" r:id="rId13"/>
    <p:sldId id="268" r:id="rId14"/>
    <p:sldId id="278" r:id="rId15"/>
    <p:sldId id="304" r:id="rId16"/>
    <p:sldId id="279" r:id="rId17"/>
    <p:sldId id="305" r:id="rId18"/>
    <p:sldId id="280" r:id="rId19"/>
    <p:sldId id="298" r:id="rId20"/>
    <p:sldId id="301" r:id="rId21"/>
    <p:sldId id="299" r:id="rId22"/>
    <p:sldId id="300" r:id="rId23"/>
    <p:sldId id="302" r:id="rId24"/>
    <p:sldId id="303" r:id="rId25"/>
    <p:sldId id="307" r:id="rId26"/>
    <p:sldId id="308" r:id="rId27"/>
    <p:sldId id="30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E72A1CA-B85A-1447-AD2A-A1DB64B16D35}">
          <p14:sldIdLst>
            <p14:sldId id="289"/>
            <p14:sldId id="312"/>
            <p14:sldId id="257"/>
          </p14:sldIdLst>
        </p14:section>
        <p14:section name="Summary Section" id="{8E5ACD60-B604-0A4A-B507-E165FF0A0733}">
          <p14:sldIdLst>
            <p14:sldId id="311"/>
          </p14:sldIdLst>
        </p14:section>
        <p14:section name="Recap of Gen AI101" id="{15FB0B27-E1A8-C146-8139-7BAE3A7D6097}">
          <p14:sldIdLst>
            <p14:sldId id="258"/>
            <p14:sldId id="260"/>
            <p14:sldId id="310"/>
            <p14:sldId id="263"/>
            <p14:sldId id="264"/>
            <p14:sldId id="262"/>
            <p14:sldId id="297"/>
            <p14:sldId id="265"/>
            <p14:sldId id="268"/>
            <p14:sldId id="278"/>
            <p14:sldId id="304"/>
            <p14:sldId id="279"/>
            <p14:sldId id="305"/>
            <p14:sldId id="280"/>
          </p14:sldIdLst>
        </p14:section>
        <p14:section name="Ollama install and usage" id="{1ECAE4F1-AD0C-5045-AB86-F42EF055D87F}">
          <p14:sldIdLst>
            <p14:sldId id="298"/>
            <p14:sldId id="301"/>
            <p14:sldId id="299"/>
            <p14:sldId id="300"/>
            <p14:sldId id="302"/>
            <p14:sldId id="303"/>
          </p14:sldIdLst>
        </p14:section>
        <p14:section name="N8N" id="{5BA9137A-2A40-A541-A8FF-C5D1F5D0A081}">
          <p14:sldIdLst>
            <p14:sldId id="307"/>
            <p14:sldId id="308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51"/>
    <p:restoredTop sz="94672"/>
  </p:normalViewPr>
  <p:slideViewPr>
    <p:cSldViewPr snapToGrid="0">
      <p:cViewPr varScale="1">
        <p:scale>
          <a:sx n="142" d="100"/>
          <a:sy n="142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svg"/><Relationship Id="rId1" Type="http://schemas.openxmlformats.org/officeDocument/2006/relationships/image" Target="../media/image79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svg"/><Relationship Id="rId1" Type="http://schemas.openxmlformats.org/officeDocument/2006/relationships/image" Target="../media/image67.png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10" Type="http://schemas.openxmlformats.org/officeDocument/2006/relationships/image" Target="../media/image76.svg"/><Relationship Id="rId4" Type="http://schemas.openxmlformats.org/officeDocument/2006/relationships/image" Target="../media/image70.svg"/><Relationship Id="rId9" Type="http://schemas.openxmlformats.org/officeDocument/2006/relationships/image" Target="../media/image7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svg"/><Relationship Id="rId1" Type="http://schemas.openxmlformats.org/officeDocument/2006/relationships/image" Target="../media/image79.png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A29E3D-143D-5148-9A60-D6896A551C0F}" type="doc">
      <dgm:prSet loTypeId="urn:microsoft.com/office/officeart/2005/8/layout/venn2" loCatId="" qsTypeId="urn:microsoft.com/office/officeart/2005/8/quickstyle/simple2" qsCatId="simple" csTypeId="urn:microsoft.com/office/officeart/2005/8/colors/accent5_4" csCatId="accent5" phldr="1"/>
      <dgm:spPr/>
      <dgm:t>
        <a:bodyPr/>
        <a:lstStyle/>
        <a:p>
          <a:endParaRPr lang="en-GB"/>
        </a:p>
      </dgm:t>
    </dgm:pt>
    <dgm:pt modelId="{CB569222-413A-0045-AC55-EC84EC143299}">
      <dgm:prSet phldrT="[Text]" custT="1"/>
      <dgm:spPr/>
      <dgm:t>
        <a:bodyPr/>
        <a:lstStyle/>
        <a:p>
          <a:pPr algn="l"/>
          <a:r>
            <a:rPr lang="en-GB" sz="1100" dirty="0"/>
            <a:t>Artificial Intelligence</a:t>
          </a:r>
        </a:p>
      </dgm:t>
    </dgm:pt>
    <dgm:pt modelId="{D155AFBF-75C4-A04A-915D-5DB9F83389CA}" type="parTrans" cxnId="{9DCCDCFF-7A6B-E84C-BA41-D5FD25E01F77}">
      <dgm:prSet/>
      <dgm:spPr/>
      <dgm:t>
        <a:bodyPr/>
        <a:lstStyle/>
        <a:p>
          <a:endParaRPr lang="en-GB"/>
        </a:p>
      </dgm:t>
    </dgm:pt>
    <dgm:pt modelId="{CE527D66-AEA5-564D-AE70-A9A2534E3A8A}" type="sibTrans" cxnId="{9DCCDCFF-7A6B-E84C-BA41-D5FD25E01F77}">
      <dgm:prSet/>
      <dgm:spPr/>
      <dgm:t>
        <a:bodyPr/>
        <a:lstStyle/>
        <a:p>
          <a:endParaRPr lang="en-GB"/>
        </a:p>
      </dgm:t>
    </dgm:pt>
    <dgm:pt modelId="{4822BD72-0807-AE48-B721-4FDA316B5655}">
      <dgm:prSet phldrT="[Text]" custT="1"/>
      <dgm:spPr/>
      <dgm:t>
        <a:bodyPr/>
        <a:lstStyle/>
        <a:p>
          <a:r>
            <a:rPr lang="en-GB" sz="1100" dirty="0"/>
            <a:t>Machine</a:t>
          </a:r>
          <a:r>
            <a:rPr lang="en-GB" sz="800" dirty="0"/>
            <a:t> </a:t>
          </a:r>
          <a:r>
            <a:rPr lang="en-GB" sz="1100" dirty="0"/>
            <a:t>Learning</a:t>
          </a:r>
        </a:p>
      </dgm:t>
    </dgm:pt>
    <dgm:pt modelId="{1B3D5C49-117E-F344-A500-313CDEBAC672}" type="parTrans" cxnId="{1AFEBB08-6E0D-5A4C-94A5-8B5935F6AD61}">
      <dgm:prSet/>
      <dgm:spPr/>
      <dgm:t>
        <a:bodyPr/>
        <a:lstStyle/>
        <a:p>
          <a:endParaRPr lang="en-GB"/>
        </a:p>
      </dgm:t>
    </dgm:pt>
    <dgm:pt modelId="{DC4CD8C5-A60A-084D-8890-72E02A7EEC40}" type="sibTrans" cxnId="{1AFEBB08-6E0D-5A4C-94A5-8B5935F6AD61}">
      <dgm:prSet/>
      <dgm:spPr/>
      <dgm:t>
        <a:bodyPr/>
        <a:lstStyle/>
        <a:p>
          <a:endParaRPr lang="en-GB"/>
        </a:p>
      </dgm:t>
    </dgm:pt>
    <dgm:pt modelId="{4671A9D6-DD79-D742-B07A-29EAFE108712}">
      <dgm:prSet phldrT="[Text]" custT="1"/>
      <dgm:spPr/>
      <dgm:t>
        <a:bodyPr/>
        <a:lstStyle/>
        <a:p>
          <a:r>
            <a:rPr lang="en-GB" sz="1100" dirty="0"/>
            <a:t>Neural Networks | Deep Learning</a:t>
          </a:r>
        </a:p>
      </dgm:t>
    </dgm:pt>
    <dgm:pt modelId="{33C7AE47-522A-654E-B0F3-8D448754528B}" type="parTrans" cxnId="{E4C06ABB-212F-894B-AF11-DB27084540B4}">
      <dgm:prSet/>
      <dgm:spPr/>
      <dgm:t>
        <a:bodyPr/>
        <a:lstStyle/>
        <a:p>
          <a:endParaRPr lang="en-GB"/>
        </a:p>
      </dgm:t>
    </dgm:pt>
    <dgm:pt modelId="{93B5E38F-24E3-F443-8A8A-C81B47EF20A9}" type="sibTrans" cxnId="{E4C06ABB-212F-894B-AF11-DB27084540B4}">
      <dgm:prSet/>
      <dgm:spPr/>
      <dgm:t>
        <a:bodyPr/>
        <a:lstStyle/>
        <a:p>
          <a:endParaRPr lang="en-GB"/>
        </a:p>
      </dgm:t>
    </dgm:pt>
    <dgm:pt modelId="{C8FEF765-3EC6-6248-AD9C-3C7EA2771168}">
      <dgm:prSet phldrT="[Text]"/>
      <dgm:spPr/>
      <dgm:t>
        <a:bodyPr/>
        <a:lstStyle/>
        <a:p>
          <a:r>
            <a:rPr lang="en-GB" dirty="0"/>
            <a:t>Generative AI</a:t>
          </a:r>
        </a:p>
      </dgm:t>
    </dgm:pt>
    <dgm:pt modelId="{20012127-D971-0645-92C5-487FEC27EFB8}" type="parTrans" cxnId="{3BBD2BE4-2D3A-8F4B-B733-CAA06DFE4C84}">
      <dgm:prSet/>
      <dgm:spPr/>
      <dgm:t>
        <a:bodyPr/>
        <a:lstStyle/>
        <a:p>
          <a:endParaRPr lang="en-GB"/>
        </a:p>
      </dgm:t>
    </dgm:pt>
    <dgm:pt modelId="{44ACF88B-2C0E-7B4D-B08C-BB8C908DB88D}" type="sibTrans" cxnId="{3BBD2BE4-2D3A-8F4B-B733-CAA06DFE4C84}">
      <dgm:prSet/>
      <dgm:spPr/>
      <dgm:t>
        <a:bodyPr/>
        <a:lstStyle/>
        <a:p>
          <a:endParaRPr lang="en-GB"/>
        </a:p>
      </dgm:t>
    </dgm:pt>
    <dgm:pt modelId="{EFA02AE2-7998-184B-9EF2-5118F3E0D51B}">
      <dgm:prSet phldrT="[Text]" custT="1"/>
      <dgm:spPr/>
      <dgm:t>
        <a:bodyPr/>
        <a:lstStyle/>
        <a:p>
          <a:pPr algn="ctr"/>
          <a:r>
            <a:rPr lang="en-IN" sz="800" dirty="0"/>
            <a:t>Refers to the simulation of human intelligence in machines programmed to think and learn like humans. </a:t>
          </a:r>
          <a:endParaRPr lang="en-GB" sz="800" dirty="0"/>
        </a:p>
      </dgm:t>
    </dgm:pt>
    <dgm:pt modelId="{995FF05B-8D5D-634B-93B3-D97F3E642708}" type="parTrans" cxnId="{D2B44549-80BD-8D46-85E5-86ABC923B0AD}">
      <dgm:prSet/>
      <dgm:spPr/>
      <dgm:t>
        <a:bodyPr/>
        <a:lstStyle/>
        <a:p>
          <a:endParaRPr lang="en-GB"/>
        </a:p>
      </dgm:t>
    </dgm:pt>
    <dgm:pt modelId="{C6BDCAC8-2F57-F644-A6EE-B1899C8C9F26}" type="sibTrans" cxnId="{D2B44549-80BD-8D46-85E5-86ABC923B0AD}">
      <dgm:prSet/>
      <dgm:spPr/>
      <dgm:t>
        <a:bodyPr/>
        <a:lstStyle/>
        <a:p>
          <a:endParaRPr lang="en-GB"/>
        </a:p>
      </dgm:t>
    </dgm:pt>
    <dgm:pt modelId="{9F0235E3-F476-EA43-9F73-09316BEC3878}">
      <dgm:prSet phldrT="[Text]"/>
      <dgm:spPr/>
      <dgm:t>
        <a:bodyPr/>
        <a:lstStyle/>
        <a:p>
          <a:r>
            <a:rPr lang="en-GB" dirty="0"/>
            <a:t>Generates Text | Images | Videos | Audio  | Code  Based on pre-trained information it has been trained on</a:t>
          </a:r>
        </a:p>
      </dgm:t>
    </dgm:pt>
    <dgm:pt modelId="{E5ADDEB7-3809-AC4B-83C0-0D85413BC684}" type="parTrans" cxnId="{F777B616-70AF-D147-9EB7-B255C13E420C}">
      <dgm:prSet/>
      <dgm:spPr/>
      <dgm:t>
        <a:bodyPr/>
        <a:lstStyle/>
        <a:p>
          <a:endParaRPr lang="en-GB"/>
        </a:p>
      </dgm:t>
    </dgm:pt>
    <dgm:pt modelId="{FB6394F8-007B-9047-AE4F-86BE5672C3F6}" type="sibTrans" cxnId="{F777B616-70AF-D147-9EB7-B255C13E420C}">
      <dgm:prSet/>
      <dgm:spPr/>
      <dgm:t>
        <a:bodyPr/>
        <a:lstStyle/>
        <a:p>
          <a:endParaRPr lang="en-GB"/>
        </a:p>
      </dgm:t>
    </dgm:pt>
    <dgm:pt modelId="{A915D8FB-6389-A545-9CC3-1483E8547A92}" type="pres">
      <dgm:prSet presAssocID="{73A29E3D-143D-5148-9A60-D6896A551C0F}" presName="Name0" presStyleCnt="0">
        <dgm:presLayoutVars>
          <dgm:chMax val="7"/>
          <dgm:resizeHandles val="exact"/>
        </dgm:presLayoutVars>
      </dgm:prSet>
      <dgm:spPr/>
    </dgm:pt>
    <dgm:pt modelId="{4369F2D6-454D-0B49-B3B2-4C939A49FB0C}" type="pres">
      <dgm:prSet presAssocID="{73A29E3D-143D-5148-9A60-D6896A551C0F}" presName="comp1" presStyleCnt="0"/>
      <dgm:spPr/>
    </dgm:pt>
    <dgm:pt modelId="{C786CFC5-1AC8-F448-88B9-ECE9E592CBD5}" type="pres">
      <dgm:prSet presAssocID="{73A29E3D-143D-5148-9A60-D6896A551C0F}" presName="circle1" presStyleLbl="node1" presStyleIdx="0" presStyleCnt="4"/>
      <dgm:spPr/>
    </dgm:pt>
    <dgm:pt modelId="{41DB1A13-9F3D-8541-9172-742CF48D673B}" type="pres">
      <dgm:prSet presAssocID="{73A29E3D-143D-5148-9A60-D6896A551C0F}" presName="c1text" presStyleLbl="node1" presStyleIdx="0" presStyleCnt="4">
        <dgm:presLayoutVars>
          <dgm:bulletEnabled val="1"/>
        </dgm:presLayoutVars>
      </dgm:prSet>
      <dgm:spPr/>
    </dgm:pt>
    <dgm:pt modelId="{DC4FDE54-6617-C64D-AAAC-3FEC30AE2AC4}" type="pres">
      <dgm:prSet presAssocID="{73A29E3D-143D-5148-9A60-D6896A551C0F}" presName="comp2" presStyleCnt="0"/>
      <dgm:spPr/>
    </dgm:pt>
    <dgm:pt modelId="{A2C34005-1332-FE42-BB0D-0D0DCDD8AB43}" type="pres">
      <dgm:prSet presAssocID="{73A29E3D-143D-5148-9A60-D6896A551C0F}" presName="circle2" presStyleLbl="node1" presStyleIdx="1" presStyleCnt="4" custLinFactNeighborX="-2246" custLinFactNeighborY="939"/>
      <dgm:spPr/>
    </dgm:pt>
    <dgm:pt modelId="{0DA74E8D-77BD-FD43-95FE-8B230DD1288B}" type="pres">
      <dgm:prSet presAssocID="{73A29E3D-143D-5148-9A60-D6896A551C0F}" presName="c2text" presStyleLbl="node1" presStyleIdx="1" presStyleCnt="4">
        <dgm:presLayoutVars>
          <dgm:bulletEnabled val="1"/>
        </dgm:presLayoutVars>
      </dgm:prSet>
      <dgm:spPr/>
    </dgm:pt>
    <dgm:pt modelId="{E2DCFC76-5738-D246-8355-3724F8A5C441}" type="pres">
      <dgm:prSet presAssocID="{73A29E3D-143D-5148-9A60-D6896A551C0F}" presName="comp3" presStyleCnt="0"/>
      <dgm:spPr/>
    </dgm:pt>
    <dgm:pt modelId="{B23FC3CD-54A9-4044-A138-E01B18A32964}" type="pres">
      <dgm:prSet presAssocID="{73A29E3D-143D-5148-9A60-D6896A551C0F}" presName="circle3" presStyleLbl="node1" presStyleIdx="2" presStyleCnt="4"/>
      <dgm:spPr/>
    </dgm:pt>
    <dgm:pt modelId="{035AC2CD-C1BB-6D48-BE25-E87C72C98A13}" type="pres">
      <dgm:prSet presAssocID="{73A29E3D-143D-5148-9A60-D6896A551C0F}" presName="c3text" presStyleLbl="node1" presStyleIdx="2" presStyleCnt="4">
        <dgm:presLayoutVars>
          <dgm:bulletEnabled val="1"/>
        </dgm:presLayoutVars>
      </dgm:prSet>
      <dgm:spPr/>
    </dgm:pt>
    <dgm:pt modelId="{4FEF168F-B5F0-B84F-BB00-59BAACBCE182}" type="pres">
      <dgm:prSet presAssocID="{73A29E3D-143D-5148-9A60-D6896A551C0F}" presName="comp4" presStyleCnt="0"/>
      <dgm:spPr/>
    </dgm:pt>
    <dgm:pt modelId="{BEC55DE1-1CA4-D74F-9105-BFFBED32D20A}" type="pres">
      <dgm:prSet presAssocID="{73A29E3D-143D-5148-9A60-D6896A551C0F}" presName="circle4" presStyleLbl="node1" presStyleIdx="3" presStyleCnt="4"/>
      <dgm:spPr/>
    </dgm:pt>
    <dgm:pt modelId="{31CF0C9D-8726-8B4B-BBD4-533DE7996FAC}" type="pres">
      <dgm:prSet presAssocID="{73A29E3D-143D-5148-9A60-D6896A551C0F}" presName="c4text" presStyleLbl="node1" presStyleIdx="3" presStyleCnt="4">
        <dgm:presLayoutVars>
          <dgm:bulletEnabled val="1"/>
        </dgm:presLayoutVars>
      </dgm:prSet>
      <dgm:spPr/>
    </dgm:pt>
  </dgm:ptLst>
  <dgm:cxnLst>
    <dgm:cxn modelId="{22E5A601-778D-FD47-8EC0-B194BD738637}" type="presOf" srcId="{9F0235E3-F476-EA43-9F73-09316BEC3878}" destId="{31CF0C9D-8726-8B4B-BBD4-533DE7996FAC}" srcOrd="1" destOrd="1" presId="urn:microsoft.com/office/officeart/2005/8/layout/venn2"/>
    <dgm:cxn modelId="{1AFEBB08-6E0D-5A4C-94A5-8B5935F6AD61}" srcId="{73A29E3D-143D-5148-9A60-D6896A551C0F}" destId="{4822BD72-0807-AE48-B721-4FDA316B5655}" srcOrd="1" destOrd="0" parTransId="{1B3D5C49-117E-F344-A500-313CDEBAC672}" sibTransId="{DC4CD8C5-A60A-084D-8890-72E02A7EEC40}"/>
    <dgm:cxn modelId="{F777B616-70AF-D147-9EB7-B255C13E420C}" srcId="{C8FEF765-3EC6-6248-AD9C-3C7EA2771168}" destId="{9F0235E3-F476-EA43-9F73-09316BEC3878}" srcOrd="0" destOrd="0" parTransId="{E5ADDEB7-3809-AC4B-83C0-0D85413BC684}" sibTransId="{FB6394F8-007B-9047-AE4F-86BE5672C3F6}"/>
    <dgm:cxn modelId="{75EC7622-6F35-B34D-B135-2738F1CCCB63}" type="presOf" srcId="{CB569222-413A-0045-AC55-EC84EC143299}" destId="{C786CFC5-1AC8-F448-88B9-ECE9E592CBD5}" srcOrd="0" destOrd="0" presId="urn:microsoft.com/office/officeart/2005/8/layout/venn2"/>
    <dgm:cxn modelId="{F37B173A-CDE0-FE40-98B9-3CD54E065BA8}" type="presOf" srcId="{CB569222-413A-0045-AC55-EC84EC143299}" destId="{41DB1A13-9F3D-8541-9172-742CF48D673B}" srcOrd="1" destOrd="0" presId="urn:microsoft.com/office/officeart/2005/8/layout/venn2"/>
    <dgm:cxn modelId="{D2B44549-80BD-8D46-85E5-86ABC923B0AD}" srcId="{CB569222-413A-0045-AC55-EC84EC143299}" destId="{EFA02AE2-7998-184B-9EF2-5118F3E0D51B}" srcOrd="0" destOrd="0" parTransId="{995FF05B-8D5D-634B-93B3-D97F3E642708}" sibTransId="{C6BDCAC8-2F57-F644-A6EE-B1899C8C9F26}"/>
    <dgm:cxn modelId="{E802DD4C-A213-DA47-A91F-5E6EC491FBAA}" type="presOf" srcId="{4822BD72-0807-AE48-B721-4FDA316B5655}" destId="{A2C34005-1332-FE42-BB0D-0D0DCDD8AB43}" srcOrd="0" destOrd="0" presId="urn:microsoft.com/office/officeart/2005/8/layout/venn2"/>
    <dgm:cxn modelId="{93300356-2855-324A-A3A5-6952BF7B381A}" type="presOf" srcId="{4671A9D6-DD79-D742-B07A-29EAFE108712}" destId="{B23FC3CD-54A9-4044-A138-E01B18A32964}" srcOrd="0" destOrd="0" presId="urn:microsoft.com/office/officeart/2005/8/layout/venn2"/>
    <dgm:cxn modelId="{14D52D5F-22DD-884F-B1B5-2EAA434661B6}" type="presOf" srcId="{9F0235E3-F476-EA43-9F73-09316BEC3878}" destId="{BEC55DE1-1CA4-D74F-9105-BFFBED32D20A}" srcOrd="0" destOrd="1" presId="urn:microsoft.com/office/officeart/2005/8/layout/venn2"/>
    <dgm:cxn modelId="{EA74B76C-C117-D047-BAB1-4A1A634F7454}" type="presOf" srcId="{C8FEF765-3EC6-6248-AD9C-3C7EA2771168}" destId="{31CF0C9D-8726-8B4B-BBD4-533DE7996FAC}" srcOrd="1" destOrd="0" presId="urn:microsoft.com/office/officeart/2005/8/layout/venn2"/>
    <dgm:cxn modelId="{5E928C75-ABE0-2B40-9E6E-A022DED3232A}" type="presOf" srcId="{4671A9D6-DD79-D742-B07A-29EAFE108712}" destId="{035AC2CD-C1BB-6D48-BE25-E87C72C98A13}" srcOrd="1" destOrd="0" presId="urn:microsoft.com/office/officeart/2005/8/layout/venn2"/>
    <dgm:cxn modelId="{3C8D4E89-EF1F-6A46-9C53-CE07FA9A643F}" type="presOf" srcId="{EFA02AE2-7998-184B-9EF2-5118F3E0D51B}" destId="{41DB1A13-9F3D-8541-9172-742CF48D673B}" srcOrd="1" destOrd="1" presId="urn:microsoft.com/office/officeart/2005/8/layout/venn2"/>
    <dgm:cxn modelId="{6035CAA7-5257-7445-A180-8C4C18099573}" type="presOf" srcId="{C8FEF765-3EC6-6248-AD9C-3C7EA2771168}" destId="{BEC55DE1-1CA4-D74F-9105-BFFBED32D20A}" srcOrd="0" destOrd="0" presId="urn:microsoft.com/office/officeart/2005/8/layout/venn2"/>
    <dgm:cxn modelId="{E4C06ABB-212F-894B-AF11-DB27084540B4}" srcId="{73A29E3D-143D-5148-9A60-D6896A551C0F}" destId="{4671A9D6-DD79-D742-B07A-29EAFE108712}" srcOrd="2" destOrd="0" parTransId="{33C7AE47-522A-654E-B0F3-8D448754528B}" sibTransId="{93B5E38F-24E3-F443-8A8A-C81B47EF20A9}"/>
    <dgm:cxn modelId="{06F7E5BE-8B37-7F43-8890-B6E1B58EEAAC}" type="presOf" srcId="{4822BD72-0807-AE48-B721-4FDA316B5655}" destId="{0DA74E8D-77BD-FD43-95FE-8B230DD1288B}" srcOrd="1" destOrd="0" presId="urn:microsoft.com/office/officeart/2005/8/layout/venn2"/>
    <dgm:cxn modelId="{C126D2C7-121F-924F-B620-75BA86D9CAE1}" type="presOf" srcId="{73A29E3D-143D-5148-9A60-D6896A551C0F}" destId="{A915D8FB-6389-A545-9CC3-1483E8547A92}" srcOrd="0" destOrd="0" presId="urn:microsoft.com/office/officeart/2005/8/layout/venn2"/>
    <dgm:cxn modelId="{3BBD2BE4-2D3A-8F4B-B733-CAA06DFE4C84}" srcId="{73A29E3D-143D-5148-9A60-D6896A551C0F}" destId="{C8FEF765-3EC6-6248-AD9C-3C7EA2771168}" srcOrd="3" destOrd="0" parTransId="{20012127-D971-0645-92C5-487FEC27EFB8}" sibTransId="{44ACF88B-2C0E-7B4D-B08C-BB8C908DB88D}"/>
    <dgm:cxn modelId="{A8B87FE4-5E30-A942-A0AE-027DF90A08DD}" type="presOf" srcId="{EFA02AE2-7998-184B-9EF2-5118F3E0D51B}" destId="{C786CFC5-1AC8-F448-88B9-ECE9E592CBD5}" srcOrd="0" destOrd="1" presId="urn:microsoft.com/office/officeart/2005/8/layout/venn2"/>
    <dgm:cxn modelId="{9DCCDCFF-7A6B-E84C-BA41-D5FD25E01F77}" srcId="{73A29E3D-143D-5148-9A60-D6896A551C0F}" destId="{CB569222-413A-0045-AC55-EC84EC143299}" srcOrd="0" destOrd="0" parTransId="{D155AFBF-75C4-A04A-915D-5DB9F83389CA}" sibTransId="{CE527D66-AEA5-564D-AE70-A9A2534E3A8A}"/>
    <dgm:cxn modelId="{FF4B0EEF-64ED-CA4D-94ED-3BFA4D69BCF8}" type="presParOf" srcId="{A915D8FB-6389-A545-9CC3-1483E8547A92}" destId="{4369F2D6-454D-0B49-B3B2-4C939A49FB0C}" srcOrd="0" destOrd="0" presId="urn:microsoft.com/office/officeart/2005/8/layout/venn2"/>
    <dgm:cxn modelId="{900DA6D2-231F-2D4D-8FF6-528F76CA036B}" type="presParOf" srcId="{4369F2D6-454D-0B49-B3B2-4C939A49FB0C}" destId="{C786CFC5-1AC8-F448-88B9-ECE9E592CBD5}" srcOrd="0" destOrd="0" presId="urn:microsoft.com/office/officeart/2005/8/layout/venn2"/>
    <dgm:cxn modelId="{50FA37D0-D288-0A4E-99B8-6D99FFA9BDC5}" type="presParOf" srcId="{4369F2D6-454D-0B49-B3B2-4C939A49FB0C}" destId="{41DB1A13-9F3D-8541-9172-742CF48D673B}" srcOrd="1" destOrd="0" presId="urn:microsoft.com/office/officeart/2005/8/layout/venn2"/>
    <dgm:cxn modelId="{6BEBE753-0840-984F-9044-EF51C15FC82A}" type="presParOf" srcId="{A915D8FB-6389-A545-9CC3-1483E8547A92}" destId="{DC4FDE54-6617-C64D-AAAC-3FEC30AE2AC4}" srcOrd="1" destOrd="0" presId="urn:microsoft.com/office/officeart/2005/8/layout/venn2"/>
    <dgm:cxn modelId="{CF835EF8-46C2-3741-B700-853FE3F76CA0}" type="presParOf" srcId="{DC4FDE54-6617-C64D-AAAC-3FEC30AE2AC4}" destId="{A2C34005-1332-FE42-BB0D-0D0DCDD8AB43}" srcOrd="0" destOrd="0" presId="urn:microsoft.com/office/officeart/2005/8/layout/venn2"/>
    <dgm:cxn modelId="{932120A4-1882-E244-8336-6DF83C41A15B}" type="presParOf" srcId="{DC4FDE54-6617-C64D-AAAC-3FEC30AE2AC4}" destId="{0DA74E8D-77BD-FD43-95FE-8B230DD1288B}" srcOrd="1" destOrd="0" presId="urn:microsoft.com/office/officeart/2005/8/layout/venn2"/>
    <dgm:cxn modelId="{58A788FA-5CB1-324C-A2AE-ACC5E9ECCD8C}" type="presParOf" srcId="{A915D8FB-6389-A545-9CC3-1483E8547A92}" destId="{E2DCFC76-5738-D246-8355-3724F8A5C441}" srcOrd="2" destOrd="0" presId="urn:microsoft.com/office/officeart/2005/8/layout/venn2"/>
    <dgm:cxn modelId="{F3AD1FDC-8D2D-5E45-8714-AA275CE46C52}" type="presParOf" srcId="{E2DCFC76-5738-D246-8355-3724F8A5C441}" destId="{B23FC3CD-54A9-4044-A138-E01B18A32964}" srcOrd="0" destOrd="0" presId="urn:microsoft.com/office/officeart/2005/8/layout/venn2"/>
    <dgm:cxn modelId="{46A9A876-97D0-BD4E-BEF7-5388CFA34CE9}" type="presParOf" srcId="{E2DCFC76-5738-D246-8355-3724F8A5C441}" destId="{035AC2CD-C1BB-6D48-BE25-E87C72C98A13}" srcOrd="1" destOrd="0" presId="urn:microsoft.com/office/officeart/2005/8/layout/venn2"/>
    <dgm:cxn modelId="{4B6F88EB-D2D7-3242-BC85-333BB01A1E8A}" type="presParOf" srcId="{A915D8FB-6389-A545-9CC3-1483E8547A92}" destId="{4FEF168F-B5F0-B84F-BB00-59BAACBCE182}" srcOrd="3" destOrd="0" presId="urn:microsoft.com/office/officeart/2005/8/layout/venn2"/>
    <dgm:cxn modelId="{876946F4-BE5F-5A4E-B5F1-73B27E27A2B5}" type="presParOf" srcId="{4FEF168F-B5F0-B84F-BB00-59BAACBCE182}" destId="{BEC55DE1-1CA4-D74F-9105-BFFBED32D20A}" srcOrd="0" destOrd="0" presId="urn:microsoft.com/office/officeart/2005/8/layout/venn2"/>
    <dgm:cxn modelId="{D6B6B93D-02D8-C043-852E-B0667F9F22E2}" type="presParOf" srcId="{4FEF168F-B5F0-B84F-BB00-59BAACBCE182}" destId="{31CF0C9D-8726-8B4B-BBD4-533DE7996FAC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024D15-FCC7-6E4F-9966-57355837BDF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94F68CF-2695-5F4F-A913-EF8DB34296D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Input Your Text: </a:t>
          </a:r>
          <a:endParaRPr lang="en-GB" dirty="0"/>
        </a:p>
      </dgm:t>
    </dgm:pt>
    <dgm:pt modelId="{0FD13AD6-8623-0A4B-8B10-4407B70269AE}" type="parTrans" cxnId="{20A47D33-6229-864E-BADE-0E6E38986064}">
      <dgm:prSet/>
      <dgm:spPr/>
      <dgm:t>
        <a:bodyPr/>
        <a:lstStyle/>
        <a:p>
          <a:endParaRPr lang="en-GB"/>
        </a:p>
      </dgm:t>
    </dgm:pt>
    <dgm:pt modelId="{2DD8F987-936D-2B4D-8E58-89F5D1537004}" type="sibTrans" cxnId="{20A47D33-6229-864E-BADE-0E6E38986064}">
      <dgm:prSet/>
      <dgm:spPr/>
      <dgm:t>
        <a:bodyPr/>
        <a:lstStyle/>
        <a:p>
          <a:endParaRPr lang="en-GB"/>
        </a:p>
      </dgm:t>
    </dgm:pt>
    <dgm:pt modelId="{9DE14FD1-8B34-234C-9E60-92B4D62F1E7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Simply provide the text you want to process</a:t>
          </a:r>
        </a:p>
      </dgm:t>
    </dgm:pt>
    <dgm:pt modelId="{AC7ACF70-644F-614E-8209-76E50F18F065}" type="parTrans" cxnId="{873BF741-0B43-DE4D-9402-8C858E27C6E9}">
      <dgm:prSet/>
      <dgm:spPr/>
      <dgm:t>
        <a:bodyPr/>
        <a:lstStyle/>
        <a:p>
          <a:endParaRPr lang="en-GB"/>
        </a:p>
      </dgm:t>
    </dgm:pt>
    <dgm:pt modelId="{EE04535E-ED75-7F47-A17A-56F76FBDB2BF}" type="sibTrans" cxnId="{873BF741-0B43-DE4D-9402-8C858E27C6E9}">
      <dgm:prSet/>
      <dgm:spPr/>
      <dgm:t>
        <a:bodyPr/>
        <a:lstStyle/>
        <a:p>
          <a:endParaRPr lang="en-GB"/>
        </a:p>
      </dgm:t>
    </dgm:pt>
    <dgm:pt modelId="{7A79ECCE-088A-1A49-85ED-F37A44FCB38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Smart Chunking:</a:t>
          </a:r>
          <a:endParaRPr lang="en-GB" dirty="0"/>
        </a:p>
      </dgm:t>
    </dgm:pt>
    <dgm:pt modelId="{DD36CF63-1BBE-2F4A-8B18-5CC36ED98A63}" type="parTrans" cxnId="{BA459FF8-0848-6D4E-B06A-08E00B2BCE09}">
      <dgm:prSet/>
      <dgm:spPr/>
      <dgm:t>
        <a:bodyPr/>
        <a:lstStyle/>
        <a:p>
          <a:endParaRPr lang="en-GB"/>
        </a:p>
      </dgm:t>
    </dgm:pt>
    <dgm:pt modelId="{F71F9862-50C4-7242-BC91-2C23915082A6}" type="sibTrans" cxnId="{BA459FF8-0848-6D4E-B06A-08E00B2BCE09}">
      <dgm:prSet/>
      <dgm:spPr/>
      <dgm:t>
        <a:bodyPr/>
        <a:lstStyle/>
        <a:p>
          <a:endParaRPr lang="en-GB"/>
        </a:p>
      </dgm:t>
    </dgm:pt>
    <dgm:pt modelId="{9618F199-CC4F-1A4D-9502-B5539E825EA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Break it down into smaller, manageable words</a:t>
          </a:r>
          <a:endParaRPr lang="en-GB" dirty="0"/>
        </a:p>
      </dgm:t>
    </dgm:pt>
    <dgm:pt modelId="{193E8811-48B3-ED49-8E4D-8598BDFFE214}" type="parTrans" cxnId="{D8E260C7-B1B9-B04A-A112-B4BE25B3AF23}">
      <dgm:prSet/>
      <dgm:spPr/>
      <dgm:t>
        <a:bodyPr/>
        <a:lstStyle/>
        <a:p>
          <a:endParaRPr lang="en-GB"/>
        </a:p>
      </dgm:t>
    </dgm:pt>
    <dgm:pt modelId="{B4BB48F6-C6FF-7A40-B679-280989380A19}" type="sibTrans" cxnId="{D8E260C7-B1B9-B04A-A112-B4BE25B3AF23}">
      <dgm:prSet/>
      <dgm:spPr/>
      <dgm:t>
        <a:bodyPr/>
        <a:lstStyle/>
        <a:p>
          <a:endParaRPr lang="en-GB"/>
        </a:p>
      </dgm:t>
    </dgm:pt>
    <dgm:pt modelId="{71229988-B3B0-8A42-8DE6-1D0C157E036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Vector Encoding: </a:t>
          </a:r>
          <a:endParaRPr lang="en-GB" dirty="0"/>
        </a:p>
      </dgm:t>
    </dgm:pt>
    <dgm:pt modelId="{5309A072-CFE2-8041-9BA4-82901E08932E}" type="parTrans" cxnId="{B9876C1A-7B77-5B4F-B61E-F3165468F0ED}">
      <dgm:prSet/>
      <dgm:spPr/>
      <dgm:t>
        <a:bodyPr/>
        <a:lstStyle/>
        <a:p>
          <a:endParaRPr lang="en-GB"/>
        </a:p>
      </dgm:t>
    </dgm:pt>
    <dgm:pt modelId="{65D8B8E6-997A-0945-A968-A1E77FEAAF60}" type="sibTrans" cxnId="{B9876C1A-7B77-5B4F-B61E-F3165468F0ED}">
      <dgm:prSet/>
      <dgm:spPr/>
      <dgm:t>
        <a:bodyPr/>
        <a:lstStyle/>
        <a:p>
          <a:endParaRPr lang="en-GB"/>
        </a:p>
      </dgm:t>
    </dgm:pt>
    <dgm:pt modelId="{799F8DE8-782B-D64D-AAC1-0926432038F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Each word and letter is converted into vectors with assigned weights and functions.</a:t>
          </a:r>
        </a:p>
      </dgm:t>
    </dgm:pt>
    <dgm:pt modelId="{167FC37F-BFCD-0C4E-9E95-FE8520B27A25}" type="parTrans" cxnId="{5E02E71A-556D-DE47-A1D8-400D1AF0ABB5}">
      <dgm:prSet/>
      <dgm:spPr/>
      <dgm:t>
        <a:bodyPr/>
        <a:lstStyle/>
        <a:p>
          <a:endParaRPr lang="en-GB"/>
        </a:p>
      </dgm:t>
    </dgm:pt>
    <dgm:pt modelId="{54698BEF-8F91-604F-AA10-FDBF3F3F4FBC}" type="sibTrans" cxnId="{5E02E71A-556D-DE47-A1D8-400D1AF0ABB5}">
      <dgm:prSet/>
      <dgm:spPr/>
      <dgm:t>
        <a:bodyPr/>
        <a:lstStyle/>
        <a:p>
          <a:endParaRPr lang="en-GB"/>
        </a:p>
      </dgm:t>
    </dgm:pt>
    <dgm:pt modelId="{C0560C70-F7C2-0746-BD7E-D4EE19C0275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LLM Processing: </a:t>
          </a:r>
          <a:endParaRPr lang="en-GB" dirty="0"/>
        </a:p>
      </dgm:t>
    </dgm:pt>
    <dgm:pt modelId="{82E4196D-678A-3742-84A0-B305B192E672}" type="parTrans" cxnId="{8E3B8338-2D77-1342-986F-05FEAD6C6C74}">
      <dgm:prSet/>
      <dgm:spPr/>
      <dgm:t>
        <a:bodyPr/>
        <a:lstStyle/>
        <a:p>
          <a:endParaRPr lang="en-GB"/>
        </a:p>
      </dgm:t>
    </dgm:pt>
    <dgm:pt modelId="{179CFDB7-2DD3-DD43-8E54-9CE70FBD2F43}" type="sibTrans" cxnId="{8E3B8338-2D77-1342-986F-05FEAD6C6C74}">
      <dgm:prSet/>
      <dgm:spPr/>
      <dgm:t>
        <a:bodyPr/>
        <a:lstStyle/>
        <a:p>
          <a:endParaRPr lang="en-GB"/>
        </a:p>
      </dgm:t>
    </dgm:pt>
    <dgm:pt modelId="{1EBCFC90-3F5B-BF46-9691-6793CC47F44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Cutting-edge Large Language Model (LLM) takes over, using neural networks to process the encoded information.</a:t>
          </a:r>
          <a:endParaRPr lang="en-GB" dirty="0"/>
        </a:p>
      </dgm:t>
    </dgm:pt>
    <dgm:pt modelId="{C8C32228-CB63-724C-BC0C-81349B2DAC63}" type="parTrans" cxnId="{E4D0A5D6-E2C2-8844-AB7F-B4DBC535A2F8}">
      <dgm:prSet/>
      <dgm:spPr/>
      <dgm:t>
        <a:bodyPr/>
        <a:lstStyle/>
        <a:p>
          <a:endParaRPr lang="en-GB"/>
        </a:p>
      </dgm:t>
    </dgm:pt>
    <dgm:pt modelId="{C71E46F7-FC09-1D49-B6EC-F66446AA01D0}" type="sibTrans" cxnId="{E4D0A5D6-E2C2-8844-AB7F-B4DBC535A2F8}">
      <dgm:prSet/>
      <dgm:spPr/>
      <dgm:t>
        <a:bodyPr/>
        <a:lstStyle/>
        <a:p>
          <a:endParaRPr lang="en-GB"/>
        </a:p>
      </dgm:t>
    </dgm:pt>
    <dgm:pt modelId="{E7E8904D-E3F2-1744-80ED-2BBD06B04BB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Generate Output: </a:t>
          </a:r>
          <a:endParaRPr lang="en-GB" dirty="0"/>
        </a:p>
      </dgm:t>
    </dgm:pt>
    <dgm:pt modelId="{198650B4-A56B-A34A-9231-D70409AB3199}" type="parTrans" cxnId="{4A9A26CE-A6A2-0D4F-AA94-1E7E09F28034}">
      <dgm:prSet/>
      <dgm:spPr/>
      <dgm:t>
        <a:bodyPr/>
        <a:lstStyle/>
        <a:p>
          <a:endParaRPr lang="en-GB"/>
        </a:p>
      </dgm:t>
    </dgm:pt>
    <dgm:pt modelId="{F66327D4-A1D5-2E40-A4E1-698B56270D92}" type="sibTrans" cxnId="{4A9A26CE-A6A2-0D4F-AA94-1E7E09F28034}">
      <dgm:prSet/>
      <dgm:spPr/>
      <dgm:t>
        <a:bodyPr/>
        <a:lstStyle/>
        <a:p>
          <a:endParaRPr lang="en-GB"/>
        </a:p>
      </dgm:t>
    </dgm:pt>
    <dgm:pt modelId="{973BC220-C4AC-BA4A-AB1F-8DA03D1F121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The LLM produces output in the form of vectors.</a:t>
          </a:r>
          <a:endParaRPr lang="en-GB" dirty="0"/>
        </a:p>
      </dgm:t>
    </dgm:pt>
    <dgm:pt modelId="{95377CB6-A87F-F846-8319-F21BD764670F}" type="parTrans" cxnId="{18267D11-5951-0F42-8B97-805183B86236}">
      <dgm:prSet/>
      <dgm:spPr/>
      <dgm:t>
        <a:bodyPr/>
        <a:lstStyle/>
        <a:p>
          <a:endParaRPr lang="en-GB"/>
        </a:p>
      </dgm:t>
    </dgm:pt>
    <dgm:pt modelId="{146A309D-EBE7-374A-A31B-07827A201DAE}" type="sibTrans" cxnId="{18267D11-5951-0F42-8B97-805183B86236}">
      <dgm:prSet/>
      <dgm:spPr/>
      <dgm:t>
        <a:bodyPr/>
        <a:lstStyle/>
        <a:p>
          <a:endParaRPr lang="en-GB"/>
        </a:p>
      </dgm:t>
    </dgm:pt>
    <dgm:pt modelId="{5B6D36BC-772A-6E49-90AB-A009128D5F2F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Decode to Text: </a:t>
          </a:r>
          <a:endParaRPr lang="en-GB" dirty="0"/>
        </a:p>
      </dgm:t>
    </dgm:pt>
    <dgm:pt modelId="{C783B6D3-53DD-4B47-97FD-A15A2995AC6A}" type="parTrans" cxnId="{C447282E-152B-1A4F-8BEF-41596AB2EA65}">
      <dgm:prSet/>
      <dgm:spPr/>
      <dgm:t>
        <a:bodyPr/>
        <a:lstStyle/>
        <a:p>
          <a:endParaRPr lang="en-GB"/>
        </a:p>
      </dgm:t>
    </dgm:pt>
    <dgm:pt modelId="{B6ED0CAA-67EB-8645-A44B-55123A8419BE}" type="sibTrans" cxnId="{C447282E-152B-1A4F-8BEF-41596AB2EA65}">
      <dgm:prSet/>
      <dgm:spPr/>
      <dgm:t>
        <a:bodyPr/>
        <a:lstStyle/>
        <a:p>
          <a:endParaRPr lang="en-GB"/>
        </a:p>
      </dgm:t>
    </dgm:pt>
    <dgm:pt modelId="{6F645DE5-5149-0746-819C-2D1C8F99148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Convert these vectors back into clear, understandable text for you.</a:t>
          </a:r>
          <a:endParaRPr lang="en-GB" dirty="0"/>
        </a:p>
      </dgm:t>
    </dgm:pt>
    <dgm:pt modelId="{2768CB97-D642-B045-B467-20477BD1E598}" type="parTrans" cxnId="{D6D338B3-1890-0C46-8BD6-6FC70415327E}">
      <dgm:prSet/>
      <dgm:spPr/>
      <dgm:t>
        <a:bodyPr/>
        <a:lstStyle/>
        <a:p>
          <a:endParaRPr lang="en-GB"/>
        </a:p>
      </dgm:t>
    </dgm:pt>
    <dgm:pt modelId="{F83BD56C-3B94-0D46-BC69-93E0B69655E1}" type="sibTrans" cxnId="{D6D338B3-1890-0C46-8BD6-6FC70415327E}">
      <dgm:prSet/>
      <dgm:spPr/>
      <dgm:t>
        <a:bodyPr/>
        <a:lstStyle/>
        <a:p>
          <a:endParaRPr lang="en-GB"/>
        </a:p>
      </dgm:t>
    </dgm:pt>
    <dgm:pt modelId="{E047EA13-DA58-4AA9-811C-6514E64D87DC}" type="pres">
      <dgm:prSet presAssocID="{53024D15-FCC7-6E4F-9966-57355837BDFC}" presName="root" presStyleCnt="0">
        <dgm:presLayoutVars>
          <dgm:dir/>
          <dgm:resizeHandles val="exact"/>
        </dgm:presLayoutVars>
      </dgm:prSet>
      <dgm:spPr/>
    </dgm:pt>
    <dgm:pt modelId="{F39D9543-55B0-4794-BB95-9ED6F0EAA639}" type="pres">
      <dgm:prSet presAssocID="{E94F68CF-2695-5F4F-A913-EF8DB34296D6}" presName="compNode" presStyleCnt="0"/>
      <dgm:spPr/>
    </dgm:pt>
    <dgm:pt modelId="{3D1873E0-E867-41BB-98B8-6DC04415C872}" type="pres">
      <dgm:prSet presAssocID="{E94F68CF-2695-5F4F-A913-EF8DB34296D6}" presName="bgRect" presStyleLbl="bgShp" presStyleIdx="0" presStyleCnt="6" custLinFactNeighborX="8933" custLinFactNeighborY="13603"/>
      <dgm:spPr/>
    </dgm:pt>
    <dgm:pt modelId="{EF1A7E82-50AE-41D7-88DA-12F8B8FBAC72}" type="pres">
      <dgm:prSet presAssocID="{E94F68CF-2695-5F4F-A913-EF8DB34296D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39F506E9-A357-4602-A43A-AADBEA78C525}" type="pres">
      <dgm:prSet presAssocID="{E94F68CF-2695-5F4F-A913-EF8DB34296D6}" presName="spaceRect" presStyleCnt="0"/>
      <dgm:spPr/>
    </dgm:pt>
    <dgm:pt modelId="{B051C077-E1B7-4A0A-9D20-08CE22E2CB18}" type="pres">
      <dgm:prSet presAssocID="{E94F68CF-2695-5F4F-A913-EF8DB34296D6}" presName="parTx" presStyleLbl="revTx" presStyleIdx="0" presStyleCnt="12">
        <dgm:presLayoutVars>
          <dgm:chMax val="0"/>
          <dgm:chPref val="0"/>
        </dgm:presLayoutVars>
      </dgm:prSet>
      <dgm:spPr/>
    </dgm:pt>
    <dgm:pt modelId="{31D351F1-8826-467B-8AD1-A66D03E5DF68}" type="pres">
      <dgm:prSet presAssocID="{E94F68CF-2695-5F4F-A913-EF8DB34296D6}" presName="desTx" presStyleLbl="revTx" presStyleIdx="1" presStyleCnt="12">
        <dgm:presLayoutVars/>
      </dgm:prSet>
      <dgm:spPr/>
    </dgm:pt>
    <dgm:pt modelId="{A46FEBAB-4D54-45F5-BAD5-E3A9528EBABC}" type="pres">
      <dgm:prSet presAssocID="{2DD8F987-936D-2B4D-8E58-89F5D1537004}" presName="sibTrans" presStyleCnt="0"/>
      <dgm:spPr/>
    </dgm:pt>
    <dgm:pt modelId="{6261D7B7-C7FB-4814-BF65-720B87EC759B}" type="pres">
      <dgm:prSet presAssocID="{7A79ECCE-088A-1A49-85ED-F37A44FCB38C}" presName="compNode" presStyleCnt="0"/>
      <dgm:spPr/>
    </dgm:pt>
    <dgm:pt modelId="{3E9CDE82-FDB0-41BF-90B6-8BA796E40974}" type="pres">
      <dgm:prSet presAssocID="{7A79ECCE-088A-1A49-85ED-F37A44FCB38C}" presName="bgRect" presStyleLbl="bgShp" presStyleIdx="1" presStyleCnt="6"/>
      <dgm:spPr/>
    </dgm:pt>
    <dgm:pt modelId="{F693E0AD-DAFD-4856-85E5-3BC3B94C6D25}" type="pres">
      <dgm:prSet presAssocID="{7A79ECCE-088A-1A49-85ED-F37A44FCB38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8086A8BA-6240-48C0-938C-55304BB07A13}" type="pres">
      <dgm:prSet presAssocID="{7A79ECCE-088A-1A49-85ED-F37A44FCB38C}" presName="spaceRect" presStyleCnt="0"/>
      <dgm:spPr/>
    </dgm:pt>
    <dgm:pt modelId="{83878C68-9A60-47CE-A9BD-1E87A7595186}" type="pres">
      <dgm:prSet presAssocID="{7A79ECCE-088A-1A49-85ED-F37A44FCB38C}" presName="parTx" presStyleLbl="revTx" presStyleIdx="2" presStyleCnt="12">
        <dgm:presLayoutVars>
          <dgm:chMax val="0"/>
          <dgm:chPref val="0"/>
        </dgm:presLayoutVars>
      </dgm:prSet>
      <dgm:spPr/>
    </dgm:pt>
    <dgm:pt modelId="{68DCCA33-9BA9-4538-BDDB-B28CAF1D8239}" type="pres">
      <dgm:prSet presAssocID="{7A79ECCE-088A-1A49-85ED-F37A44FCB38C}" presName="desTx" presStyleLbl="revTx" presStyleIdx="3" presStyleCnt="12">
        <dgm:presLayoutVars/>
      </dgm:prSet>
      <dgm:spPr/>
    </dgm:pt>
    <dgm:pt modelId="{E80DCC6B-DE3A-43B9-96B1-E1BA888614D8}" type="pres">
      <dgm:prSet presAssocID="{F71F9862-50C4-7242-BC91-2C23915082A6}" presName="sibTrans" presStyleCnt="0"/>
      <dgm:spPr/>
    </dgm:pt>
    <dgm:pt modelId="{523922C1-7A50-47DE-A1B7-09E268C44D14}" type="pres">
      <dgm:prSet presAssocID="{71229988-B3B0-8A42-8DE6-1D0C157E0369}" presName="compNode" presStyleCnt="0"/>
      <dgm:spPr/>
    </dgm:pt>
    <dgm:pt modelId="{BB666D4E-AE35-4A2A-B4D2-C27B6114B4FE}" type="pres">
      <dgm:prSet presAssocID="{71229988-B3B0-8A42-8DE6-1D0C157E0369}" presName="bgRect" presStyleLbl="bgShp" presStyleIdx="2" presStyleCnt="6"/>
      <dgm:spPr/>
    </dgm:pt>
    <dgm:pt modelId="{4B73B910-A54D-4D18-BF26-78B6BAEC043F}" type="pres">
      <dgm:prSet presAssocID="{71229988-B3B0-8A42-8DE6-1D0C157E036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4481CEFA-EB2D-41F0-AD19-FB504B27BCB3}" type="pres">
      <dgm:prSet presAssocID="{71229988-B3B0-8A42-8DE6-1D0C157E0369}" presName="spaceRect" presStyleCnt="0"/>
      <dgm:spPr/>
    </dgm:pt>
    <dgm:pt modelId="{54AC5F29-1C8B-4E66-9693-FEE3D8A693F2}" type="pres">
      <dgm:prSet presAssocID="{71229988-B3B0-8A42-8DE6-1D0C157E0369}" presName="parTx" presStyleLbl="revTx" presStyleIdx="4" presStyleCnt="12">
        <dgm:presLayoutVars>
          <dgm:chMax val="0"/>
          <dgm:chPref val="0"/>
        </dgm:presLayoutVars>
      </dgm:prSet>
      <dgm:spPr/>
    </dgm:pt>
    <dgm:pt modelId="{0DBFC724-E76B-4A6B-9BC3-737011C6A325}" type="pres">
      <dgm:prSet presAssocID="{71229988-B3B0-8A42-8DE6-1D0C157E0369}" presName="desTx" presStyleLbl="revTx" presStyleIdx="5" presStyleCnt="12">
        <dgm:presLayoutVars/>
      </dgm:prSet>
      <dgm:spPr/>
    </dgm:pt>
    <dgm:pt modelId="{E5448F59-E2D6-4536-97D6-A9602B4207BB}" type="pres">
      <dgm:prSet presAssocID="{65D8B8E6-997A-0945-A968-A1E77FEAAF60}" presName="sibTrans" presStyleCnt="0"/>
      <dgm:spPr/>
    </dgm:pt>
    <dgm:pt modelId="{950F34BF-D381-4F44-A558-BEEDFFAB0E17}" type="pres">
      <dgm:prSet presAssocID="{C0560C70-F7C2-0746-BD7E-D4EE19C02757}" presName="compNode" presStyleCnt="0"/>
      <dgm:spPr/>
    </dgm:pt>
    <dgm:pt modelId="{7C61C479-9148-4A5F-B2EA-AFD02BD4DF5A}" type="pres">
      <dgm:prSet presAssocID="{C0560C70-F7C2-0746-BD7E-D4EE19C02757}" presName="bgRect" presStyleLbl="bgShp" presStyleIdx="3" presStyleCnt="6"/>
      <dgm:spPr/>
    </dgm:pt>
    <dgm:pt modelId="{23EEDA8E-D28F-460D-ACD4-6F95FF22BDCC}" type="pres">
      <dgm:prSet presAssocID="{C0560C70-F7C2-0746-BD7E-D4EE19C0275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</dgm:pt>
    <dgm:pt modelId="{0071835B-575F-4D8B-BF32-DD0E53C71C6B}" type="pres">
      <dgm:prSet presAssocID="{C0560C70-F7C2-0746-BD7E-D4EE19C02757}" presName="spaceRect" presStyleCnt="0"/>
      <dgm:spPr/>
    </dgm:pt>
    <dgm:pt modelId="{EEB02A91-8A91-4CA9-99F1-7D8E94786B79}" type="pres">
      <dgm:prSet presAssocID="{C0560C70-F7C2-0746-BD7E-D4EE19C02757}" presName="parTx" presStyleLbl="revTx" presStyleIdx="6" presStyleCnt="12">
        <dgm:presLayoutVars>
          <dgm:chMax val="0"/>
          <dgm:chPref val="0"/>
        </dgm:presLayoutVars>
      </dgm:prSet>
      <dgm:spPr/>
    </dgm:pt>
    <dgm:pt modelId="{A14851C0-0704-49FF-92C6-7614D8245AC0}" type="pres">
      <dgm:prSet presAssocID="{C0560C70-F7C2-0746-BD7E-D4EE19C02757}" presName="desTx" presStyleLbl="revTx" presStyleIdx="7" presStyleCnt="12">
        <dgm:presLayoutVars/>
      </dgm:prSet>
      <dgm:spPr/>
    </dgm:pt>
    <dgm:pt modelId="{621C1E7A-CB25-4955-ADD8-DE2C1E2EDD40}" type="pres">
      <dgm:prSet presAssocID="{179CFDB7-2DD3-DD43-8E54-9CE70FBD2F43}" presName="sibTrans" presStyleCnt="0"/>
      <dgm:spPr/>
    </dgm:pt>
    <dgm:pt modelId="{BAD29CA7-6C39-47DC-B987-BB5852A8C1D3}" type="pres">
      <dgm:prSet presAssocID="{E7E8904D-E3F2-1744-80ED-2BBD06B04BBE}" presName="compNode" presStyleCnt="0"/>
      <dgm:spPr/>
    </dgm:pt>
    <dgm:pt modelId="{FC083976-0F5A-44EF-A54E-1FE8E3B9C7B4}" type="pres">
      <dgm:prSet presAssocID="{E7E8904D-E3F2-1744-80ED-2BBD06B04BBE}" presName="bgRect" presStyleLbl="bgShp" presStyleIdx="4" presStyleCnt="6"/>
      <dgm:spPr/>
    </dgm:pt>
    <dgm:pt modelId="{4EFDB839-FE82-4E74-B4D5-23113E6897AB}" type="pres">
      <dgm:prSet presAssocID="{E7E8904D-E3F2-1744-80ED-2BBD06B04BB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dge scene"/>
        </a:ext>
      </dgm:extLst>
    </dgm:pt>
    <dgm:pt modelId="{F93B688C-0A7C-4139-9EF1-DEB4B96F9B21}" type="pres">
      <dgm:prSet presAssocID="{E7E8904D-E3F2-1744-80ED-2BBD06B04BBE}" presName="spaceRect" presStyleCnt="0"/>
      <dgm:spPr/>
    </dgm:pt>
    <dgm:pt modelId="{ECABBCA1-C921-477E-A17E-5F5E6CD448DA}" type="pres">
      <dgm:prSet presAssocID="{E7E8904D-E3F2-1744-80ED-2BBD06B04BBE}" presName="parTx" presStyleLbl="revTx" presStyleIdx="8" presStyleCnt="12">
        <dgm:presLayoutVars>
          <dgm:chMax val="0"/>
          <dgm:chPref val="0"/>
        </dgm:presLayoutVars>
      </dgm:prSet>
      <dgm:spPr/>
    </dgm:pt>
    <dgm:pt modelId="{953CA3AA-5A4F-4930-9D3F-1CDB8A3BFE06}" type="pres">
      <dgm:prSet presAssocID="{E7E8904D-E3F2-1744-80ED-2BBD06B04BBE}" presName="desTx" presStyleLbl="revTx" presStyleIdx="9" presStyleCnt="12">
        <dgm:presLayoutVars/>
      </dgm:prSet>
      <dgm:spPr/>
    </dgm:pt>
    <dgm:pt modelId="{4337A340-0157-4E21-AE07-C2EB298A3250}" type="pres">
      <dgm:prSet presAssocID="{F66327D4-A1D5-2E40-A4E1-698B56270D92}" presName="sibTrans" presStyleCnt="0"/>
      <dgm:spPr/>
    </dgm:pt>
    <dgm:pt modelId="{44B4AD0D-E7AF-48F7-8556-FB9EDC5C0F59}" type="pres">
      <dgm:prSet presAssocID="{5B6D36BC-772A-6E49-90AB-A009128D5F2F}" presName="compNode" presStyleCnt="0"/>
      <dgm:spPr/>
    </dgm:pt>
    <dgm:pt modelId="{78D860A6-C6ED-4A5E-8628-4A1D10EAFE33}" type="pres">
      <dgm:prSet presAssocID="{5B6D36BC-772A-6E49-90AB-A009128D5F2F}" presName="bgRect" presStyleLbl="bgShp" presStyleIdx="5" presStyleCnt="6"/>
      <dgm:spPr/>
    </dgm:pt>
    <dgm:pt modelId="{537F0A24-F9D6-4534-9DCF-1710AB30BEE6}" type="pres">
      <dgm:prSet presAssocID="{5B6D36BC-772A-6E49-90AB-A009128D5F2F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0BC244E9-6039-4631-B25B-C5D04B19EFC4}" type="pres">
      <dgm:prSet presAssocID="{5B6D36BC-772A-6E49-90AB-A009128D5F2F}" presName="spaceRect" presStyleCnt="0"/>
      <dgm:spPr/>
    </dgm:pt>
    <dgm:pt modelId="{40BB4493-FC3E-4BEB-8106-D330EEA0CC23}" type="pres">
      <dgm:prSet presAssocID="{5B6D36BC-772A-6E49-90AB-A009128D5F2F}" presName="parTx" presStyleLbl="revTx" presStyleIdx="10" presStyleCnt="12">
        <dgm:presLayoutVars>
          <dgm:chMax val="0"/>
          <dgm:chPref val="0"/>
        </dgm:presLayoutVars>
      </dgm:prSet>
      <dgm:spPr/>
    </dgm:pt>
    <dgm:pt modelId="{BBF344AB-BF17-4278-BC85-5571D91D5184}" type="pres">
      <dgm:prSet presAssocID="{5B6D36BC-772A-6E49-90AB-A009128D5F2F}" presName="desTx" presStyleLbl="revTx" presStyleIdx="11" presStyleCnt="12">
        <dgm:presLayoutVars/>
      </dgm:prSet>
      <dgm:spPr/>
    </dgm:pt>
  </dgm:ptLst>
  <dgm:cxnLst>
    <dgm:cxn modelId="{E15DE110-1F54-4A4F-9E4D-43E05A9722C4}" type="presOf" srcId="{973BC220-C4AC-BA4A-AB1F-8DA03D1F1211}" destId="{953CA3AA-5A4F-4930-9D3F-1CDB8A3BFE06}" srcOrd="0" destOrd="0" presId="urn:microsoft.com/office/officeart/2018/2/layout/IconVerticalSolidList"/>
    <dgm:cxn modelId="{18267D11-5951-0F42-8B97-805183B86236}" srcId="{E7E8904D-E3F2-1744-80ED-2BBD06B04BBE}" destId="{973BC220-C4AC-BA4A-AB1F-8DA03D1F1211}" srcOrd="0" destOrd="0" parTransId="{95377CB6-A87F-F846-8319-F21BD764670F}" sibTransId="{146A309D-EBE7-374A-A31B-07827A201DAE}"/>
    <dgm:cxn modelId="{B9876C1A-7B77-5B4F-B61E-F3165468F0ED}" srcId="{53024D15-FCC7-6E4F-9966-57355837BDFC}" destId="{71229988-B3B0-8A42-8DE6-1D0C157E0369}" srcOrd="2" destOrd="0" parTransId="{5309A072-CFE2-8041-9BA4-82901E08932E}" sibTransId="{65D8B8E6-997A-0945-A968-A1E77FEAAF60}"/>
    <dgm:cxn modelId="{5E02E71A-556D-DE47-A1D8-400D1AF0ABB5}" srcId="{71229988-B3B0-8A42-8DE6-1D0C157E0369}" destId="{799F8DE8-782B-D64D-AAC1-0926432038F9}" srcOrd="0" destOrd="0" parTransId="{167FC37F-BFCD-0C4E-9E95-FE8520B27A25}" sibTransId="{54698BEF-8F91-604F-AA10-FDBF3F3F4FBC}"/>
    <dgm:cxn modelId="{C447282E-152B-1A4F-8BEF-41596AB2EA65}" srcId="{53024D15-FCC7-6E4F-9966-57355837BDFC}" destId="{5B6D36BC-772A-6E49-90AB-A009128D5F2F}" srcOrd="5" destOrd="0" parTransId="{C783B6D3-53DD-4B47-97FD-A15A2995AC6A}" sibTransId="{B6ED0CAA-67EB-8645-A44B-55123A8419BE}"/>
    <dgm:cxn modelId="{CA7AB530-0DE8-DE4F-B970-43E2CE7D73B7}" type="presOf" srcId="{5B6D36BC-772A-6E49-90AB-A009128D5F2F}" destId="{40BB4493-FC3E-4BEB-8106-D330EEA0CC23}" srcOrd="0" destOrd="0" presId="urn:microsoft.com/office/officeart/2018/2/layout/IconVerticalSolidList"/>
    <dgm:cxn modelId="{20A47D33-6229-864E-BADE-0E6E38986064}" srcId="{53024D15-FCC7-6E4F-9966-57355837BDFC}" destId="{E94F68CF-2695-5F4F-A913-EF8DB34296D6}" srcOrd="0" destOrd="0" parTransId="{0FD13AD6-8623-0A4B-8B10-4407B70269AE}" sibTransId="{2DD8F987-936D-2B4D-8E58-89F5D1537004}"/>
    <dgm:cxn modelId="{8E3B8338-2D77-1342-986F-05FEAD6C6C74}" srcId="{53024D15-FCC7-6E4F-9966-57355837BDFC}" destId="{C0560C70-F7C2-0746-BD7E-D4EE19C02757}" srcOrd="3" destOrd="0" parTransId="{82E4196D-678A-3742-84A0-B305B192E672}" sibTransId="{179CFDB7-2DD3-DD43-8E54-9CE70FBD2F43}"/>
    <dgm:cxn modelId="{B46D173B-F592-4940-B682-6D0B1EBB61D5}" type="presOf" srcId="{C0560C70-F7C2-0746-BD7E-D4EE19C02757}" destId="{EEB02A91-8A91-4CA9-99F1-7D8E94786B79}" srcOrd="0" destOrd="0" presId="urn:microsoft.com/office/officeart/2018/2/layout/IconVerticalSolidList"/>
    <dgm:cxn modelId="{20B9743D-69A3-664E-9CBD-9CF4352FD980}" type="presOf" srcId="{9618F199-CC4F-1A4D-9502-B5539E825EA3}" destId="{68DCCA33-9BA9-4538-BDDB-B28CAF1D8239}" srcOrd="0" destOrd="0" presId="urn:microsoft.com/office/officeart/2018/2/layout/IconVerticalSolidList"/>
    <dgm:cxn modelId="{873BF741-0B43-DE4D-9402-8C858E27C6E9}" srcId="{E94F68CF-2695-5F4F-A913-EF8DB34296D6}" destId="{9DE14FD1-8B34-234C-9E60-92B4D62F1E79}" srcOrd="0" destOrd="0" parTransId="{AC7ACF70-644F-614E-8209-76E50F18F065}" sibTransId="{EE04535E-ED75-7F47-A17A-56F76FBDB2BF}"/>
    <dgm:cxn modelId="{1FEBA951-D0C0-494D-B4E1-8FED144FA0DF}" type="presOf" srcId="{7A79ECCE-088A-1A49-85ED-F37A44FCB38C}" destId="{83878C68-9A60-47CE-A9BD-1E87A7595186}" srcOrd="0" destOrd="0" presId="urn:microsoft.com/office/officeart/2018/2/layout/IconVerticalSolidList"/>
    <dgm:cxn modelId="{7B40925D-65C7-F944-BEAE-4F75FB4FC167}" type="presOf" srcId="{71229988-B3B0-8A42-8DE6-1D0C157E0369}" destId="{54AC5F29-1C8B-4E66-9693-FEE3D8A693F2}" srcOrd="0" destOrd="0" presId="urn:microsoft.com/office/officeart/2018/2/layout/IconVerticalSolidList"/>
    <dgm:cxn modelId="{F9A33D68-BE7F-BE44-B13A-2188899E67F6}" type="presOf" srcId="{6F645DE5-5149-0746-819C-2D1C8F991488}" destId="{BBF344AB-BF17-4278-BC85-5571D91D5184}" srcOrd="0" destOrd="0" presId="urn:microsoft.com/office/officeart/2018/2/layout/IconVerticalSolidList"/>
    <dgm:cxn modelId="{3F89C16D-245C-0840-987B-CF0C1533CF97}" type="presOf" srcId="{53024D15-FCC7-6E4F-9966-57355837BDFC}" destId="{E047EA13-DA58-4AA9-811C-6514E64D87DC}" srcOrd="0" destOrd="0" presId="urn:microsoft.com/office/officeart/2018/2/layout/IconVerticalSolidList"/>
    <dgm:cxn modelId="{E75E1A88-9A8C-9940-8908-A910151BB6C8}" type="presOf" srcId="{E7E8904D-E3F2-1744-80ED-2BBD06B04BBE}" destId="{ECABBCA1-C921-477E-A17E-5F5E6CD448DA}" srcOrd="0" destOrd="0" presId="urn:microsoft.com/office/officeart/2018/2/layout/IconVerticalSolidList"/>
    <dgm:cxn modelId="{CB7D1789-DD9A-7D41-9E84-66E29BF446C6}" type="presOf" srcId="{E94F68CF-2695-5F4F-A913-EF8DB34296D6}" destId="{B051C077-E1B7-4A0A-9D20-08CE22E2CB18}" srcOrd="0" destOrd="0" presId="urn:microsoft.com/office/officeart/2018/2/layout/IconVerticalSolidList"/>
    <dgm:cxn modelId="{B7E807A3-7B75-2E4C-80DD-D4DF1C28A89C}" type="presOf" srcId="{799F8DE8-782B-D64D-AAC1-0926432038F9}" destId="{0DBFC724-E76B-4A6B-9BC3-737011C6A325}" srcOrd="0" destOrd="0" presId="urn:microsoft.com/office/officeart/2018/2/layout/IconVerticalSolidList"/>
    <dgm:cxn modelId="{D6D338B3-1890-0C46-8BD6-6FC70415327E}" srcId="{5B6D36BC-772A-6E49-90AB-A009128D5F2F}" destId="{6F645DE5-5149-0746-819C-2D1C8F991488}" srcOrd="0" destOrd="0" parTransId="{2768CB97-D642-B045-B467-20477BD1E598}" sibTransId="{F83BD56C-3B94-0D46-BC69-93E0B69655E1}"/>
    <dgm:cxn modelId="{813076BA-2F81-EF43-B5EC-AC05862A88BF}" type="presOf" srcId="{1EBCFC90-3F5B-BF46-9691-6793CC47F44A}" destId="{A14851C0-0704-49FF-92C6-7614D8245AC0}" srcOrd="0" destOrd="0" presId="urn:microsoft.com/office/officeart/2018/2/layout/IconVerticalSolidList"/>
    <dgm:cxn modelId="{D8E260C7-B1B9-B04A-A112-B4BE25B3AF23}" srcId="{7A79ECCE-088A-1A49-85ED-F37A44FCB38C}" destId="{9618F199-CC4F-1A4D-9502-B5539E825EA3}" srcOrd="0" destOrd="0" parTransId="{193E8811-48B3-ED49-8E4D-8598BDFFE214}" sibTransId="{B4BB48F6-C6FF-7A40-B679-280989380A19}"/>
    <dgm:cxn modelId="{4A9A26CE-A6A2-0D4F-AA94-1E7E09F28034}" srcId="{53024D15-FCC7-6E4F-9966-57355837BDFC}" destId="{E7E8904D-E3F2-1744-80ED-2BBD06B04BBE}" srcOrd="4" destOrd="0" parTransId="{198650B4-A56B-A34A-9231-D70409AB3199}" sibTransId="{F66327D4-A1D5-2E40-A4E1-698B56270D92}"/>
    <dgm:cxn modelId="{CC45DBCE-A9CF-344F-8BC7-2BCF11128670}" type="presOf" srcId="{9DE14FD1-8B34-234C-9E60-92B4D62F1E79}" destId="{31D351F1-8826-467B-8AD1-A66D03E5DF68}" srcOrd="0" destOrd="0" presId="urn:microsoft.com/office/officeart/2018/2/layout/IconVerticalSolidList"/>
    <dgm:cxn modelId="{E4D0A5D6-E2C2-8844-AB7F-B4DBC535A2F8}" srcId="{C0560C70-F7C2-0746-BD7E-D4EE19C02757}" destId="{1EBCFC90-3F5B-BF46-9691-6793CC47F44A}" srcOrd="0" destOrd="0" parTransId="{C8C32228-CB63-724C-BC0C-81349B2DAC63}" sibTransId="{C71E46F7-FC09-1D49-B6EC-F66446AA01D0}"/>
    <dgm:cxn modelId="{BA459FF8-0848-6D4E-B06A-08E00B2BCE09}" srcId="{53024D15-FCC7-6E4F-9966-57355837BDFC}" destId="{7A79ECCE-088A-1A49-85ED-F37A44FCB38C}" srcOrd="1" destOrd="0" parTransId="{DD36CF63-1BBE-2F4A-8B18-5CC36ED98A63}" sibTransId="{F71F9862-50C4-7242-BC91-2C23915082A6}"/>
    <dgm:cxn modelId="{47D1AB46-C830-C847-A766-8EF149139DC9}" type="presParOf" srcId="{E047EA13-DA58-4AA9-811C-6514E64D87DC}" destId="{F39D9543-55B0-4794-BB95-9ED6F0EAA639}" srcOrd="0" destOrd="0" presId="urn:microsoft.com/office/officeart/2018/2/layout/IconVerticalSolidList"/>
    <dgm:cxn modelId="{15FF6E10-9099-6B47-9766-FD15165DA64B}" type="presParOf" srcId="{F39D9543-55B0-4794-BB95-9ED6F0EAA639}" destId="{3D1873E0-E867-41BB-98B8-6DC04415C872}" srcOrd="0" destOrd="0" presId="urn:microsoft.com/office/officeart/2018/2/layout/IconVerticalSolidList"/>
    <dgm:cxn modelId="{D5FAAEF6-682E-CC40-A603-010C8AB1DD12}" type="presParOf" srcId="{F39D9543-55B0-4794-BB95-9ED6F0EAA639}" destId="{EF1A7E82-50AE-41D7-88DA-12F8B8FBAC72}" srcOrd="1" destOrd="0" presId="urn:microsoft.com/office/officeart/2018/2/layout/IconVerticalSolidList"/>
    <dgm:cxn modelId="{602E35EB-B2F0-0D43-B9F8-61AF1773854C}" type="presParOf" srcId="{F39D9543-55B0-4794-BB95-9ED6F0EAA639}" destId="{39F506E9-A357-4602-A43A-AADBEA78C525}" srcOrd="2" destOrd="0" presId="urn:microsoft.com/office/officeart/2018/2/layout/IconVerticalSolidList"/>
    <dgm:cxn modelId="{9F4C9C6D-448A-9B41-8BEF-3FF43BAB9A25}" type="presParOf" srcId="{F39D9543-55B0-4794-BB95-9ED6F0EAA639}" destId="{B051C077-E1B7-4A0A-9D20-08CE22E2CB18}" srcOrd="3" destOrd="0" presId="urn:microsoft.com/office/officeart/2018/2/layout/IconVerticalSolidList"/>
    <dgm:cxn modelId="{58465CD5-296D-D54F-AAD0-039CDE4E6F44}" type="presParOf" srcId="{F39D9543-55B0-4794-BB95-9ED6F0EAA639}" destId="{31D351F1-8826-467B-8AD1-A66D03E5DF68}" srcOrd="4" destOrd="0" presId="urn:microsoft.com/office/officeart/2018/2/layout/IconVerticalSolidList"/>
    <dgm:cxn modelId="{0C9AF2E9-C4A5-0C4B-BC92-0436DF7CCE17}" type="presParOf" srcId="{E047EA13-DA58-4AA9-811C-6514E64D87DC}" destId="{A46FEBAB-4D54-45F5-BAD5-E3A9528EBABC}" srcOrd="1" destOrd="0" presId="urn:microsoft.com/office/officeart/2018/2/layout/IconVerticalSolidList"/>
    <dgm:cxn modelId="{7570CAE7-2EEF-294A-9715-BE8A6B631F16}" type="presParOf" srcId="{E047EA13-DA58-4AA9-811C-6514E64D87DC}" destId="{6261D7B7-C7FB-4814-BF65-720B87EC759B}" srcOrd="2" destOrd="0" presId="urn:microsoft.com/office/officeart/2018/2/layout/IconVerticalSolidList"/>
    <dgm:cxn modelId="{841438BA-8225-504C-9A1A-43B229BCB78B}" type="presParOf" srcId="{6261D7B7-C7FB-4814-BF65-720B87EC759B}" destId="{3E9CDE82-FDB0-41BF-90B6-8BA796E40974}" srcOrd="0" destOrd="0" presId="urn:microsoft.com/office/officeart/2018/2/layout/IconVerticalSolidList"/>
    <dgm:cxn modelId="{8509BB23-23FE-7C44-A4BD-143F9854B340}" type="presParOf" srcId="{6261D7B7-C7FB-4814-BF65-720B87EC759B}" destId="{F693E0AD-DAFD-4856-85E5-3BC3B94C6D25}" srcOrd="1" destOrd="0" presId="urn:microsoft.com/office/officeart/2018/2/layout/IconVerticalSolidList"/>
    <dgm:cxn modelId="{707B3592-1ACB-B645-B928-F0F133954F56}" type="presParOf" srcId="{6261D7B7-C7FB-4814-BF65-720B87EC759B}" destId="{8086A8BA-6240-48C0-938C-55304BB07A13}" srcOrd="2" destOrd="0" presId="urn:microsoft.com/office/officeart/2018/2/layout/IconVerticalSolidList"/>
    <dgm:cxn modelId="{1B233C5B-22A4-0241-8EAA-1A6B532823EF}" type="presParOf" srcId="{6261D7B7-C7FB-4814-BF65-720B87EC759B}" destId="{83878C68-9A60-47CE-A9BD-1E87A7595186}" srcOrd="3" destOrd="0" presId="urn:microsoft.com/office/officeart/2018/2/layout/IconVerticalSolidList"/>
    <dgm:cxn modelId="{5D6EBB2D-42B6-3A4D-90E2-E0F7CBE2991C}" type="presParOf" srcId="{6261D7B7-C7FB-4814-BF65-720B87EC759B}" destId="{68DCCA33-9BA9-4538-BDDB-B28CAF1D8239}" srcOrd="4" destOrd="0" presId="urn:microsoft.com/office/officeart/2018/2/layout/IconVerticalSolidList"/>
    <dgm:cxn modelId="{E4E71CB2-2B8D-1948-ABF1-4B505AC43B67}" type="presParOf" srcId="{E047EA13-DA58-4AA9-811C-6514E64D87DC}" destId="{E80DCC6B-DE3A-43B9-96B1-E1BA888614D8}" srcOrd="3" destOrd="0" presId="urn:microsoft.com/office/officeart/2018/2/layout/IconVerticalSolidList"/>
    <dgm:cxn modelId="{ED38D122-6B62-694F-B99A-098644B58B2F}" type="presParOf" srcId="{E047EA13-DA58-4AA9-811C-6514E64D87DC}" destId="{523922C1-7A50-47DE-A1B7-09E268C44D14}" srcOrd="4" destOrd="0" presId="urn:microsoft.com/office/officeart/2018/2/layout/IconVerticalSolidList"/>
    <dgm:cxn modelId="{72D64507-2357-2E4D-A6CB-0F1BA19C01B9}" type="presParOf" srcId="{523922C1-7A50-47DE-A1B7-09E268C44D14}" destId="{BB666D4E-AE35-4A2A-B4D2-C27B6114B4FE}" srcOrd="0" destOrd="0" presId="urn:microsoft.com/office/officeart/2018/2/layout/IconVerticalSolidList"/>
    <dgm:cxn modelId="{9A16FFD1-1078-C747-87E3-7650D6642DA4}" type="presParOf" srcId="{523922C1-7A50-47DE-A1B7-09E268C44D14}" destId="{4B73B910-A54D-4D18-BF26-78B6BAEC043F}" srcOrd="1" destOrd="0" presId="urn:microsoft.com/office/officeart/2018/2/layout/IconVerticalSolidList"/>
    <dgm:cxn modelId="{51B5726B-16DC-4249-862A-608552D9CFE8}" type="presParOf" srcId="{523922C1-7A50-47DE-A1B7-09E268C44D14}" destId="{4481CEFA-EB2D-41F0-AD19-FB504B27BCB3}" srcOrd="2" destOrd="0" presId="urn:microsoft.com/office/officeart/2018/2/layout/IconVerticalSolidList"/>
    <dgm:cxn modelId="{170C8DE4-CF34-204A-B713-72589F29D70A}" type="presParOf" srcId="{523922C1-7A50-47DE-A1B7-09E268C44D14}" destId="{54AC5F29-1C8B-4E66-9693-FEE3D8A693F2}" srcOrd="3" destOrd="0" presId="urn:microsoft.com/office/officeart/2018/2/layout/IconVerticalSolidList"/>
    <dgm:cxn modelId="{6D8A7FD7-8B8D-F649-B6A9-A03C89B889DE}" type="presParOf" srcId="{523922C1-7A50-47DE-A1B7-09E268C44D14}" destId="{0DBFC724-E76B-4A6B-9BC3-737011C6A325}" srcOrd="4" destOrd="0" presId="urn:microsoft.com/office/officeart/2018/2/layout/IconVerticalSolidList"/>
    <dgm:cxn modelId="{0DA1FE36-B904-C64B-8769-53C2B0478D7F}" type="presParOf" srcId="{E047EA13-DA58-4AA9-811C-6514E64D87DC}" destId="{E5448F59-E2D6-4536-97D6-A9602B4207BB}" srcOrd="5" destOrd="0" presId="urn:microsoft.com/office/officeart/2018/2/layout/IconVerticalSolidList"/>
    <dgm:cxn modelId="{E8EC7007-6E16-8E48-9D4A-8E2605807A79}" type="presParOf" srcId="{E047EA13-DA58-4AA9-811C-6514E64D87DC}" destId="{950F34BF-D381-4F44-A558-BEEDFFAB0E17}" srcOrd="6" destOrd="0" presId="urn:microsoft.com/office/officeart/2018/2/layout/IconVerticalSolidList"/>
    <dgm:cxn modelId="{B144A76C-5FD4-D448-8EF6-99455AB452A0}" type="presParOf" srcId="{950F34BF-D381-4F44-A558-BEEDFFAB0E17}" destId="{7C61C479-9148-4A5F-B2EA-AFD02BD4DF5A}" srcOrd="0" destOrd="0" presId="urn:microsoft.com/office/officeart/2018/2/layout/IconVerticalSolidList"/>
    <dgm:cxn modelId="{E328137E-7E30-C842-B799-6A8E06559871}" type="presParOf" srcId="{950F34BF-D381-4F44-A558-BEEDFFAB0E17}" destId="{23EEDA8E-D28F-460D-ACD4-6F95FF22BDCC}" srcOrd="1" destOrd="0" presId="urn:microsoft.com/office/officeart/2018/2/layout/IconVerticalSolidList"/>
    <dgm:cxn modelId="{5E83E9AF-7252-6640-A711-FD346004B439}" type="presParOf" srcId="{950F34BF-D381-4F44-A558-BEEDFFAB0E17}" destId="{0071835B-575F-4D8B-BF32-DD0E53C71C6B}" srcOrd="2" destOrd="0" presId="urn:microsoft.com/office/officeart/2018/2/layout/IconVerticalSolidList"/>
    <dgm:cxn modelId="{75E2BBB7-4067-F441-901A-F34FEBB498E9}" type="presParOf" srcId="{950F34BF-D381-4F44-A558-BEEDFFAB0E17}" destId="{EEB02A91-8A91-4CA9-99F1-7D8E94786B79}" srcOrd="3" destOrd="0" presId="urn:microsoft.com/office/officeart/2018/2/layout/IconVerticalSolidList"/>
    <dgm:cxn modelId="{53CA4694-3BE5-1F4A-8305-85DB10EB856F}" type="presParOf" srcId="{950F34BF-D381-4F44-A558-BEEDFFAB0E17}" destId="{A14851C0-0704-49FF-92C6-7614D8245AC0}" srcOrd="4" destOrd="0" presId="urn:microsoft.com/office/officeart/2018/2/layout/IconVerticalSolidList"/>
    <dgm:cxn modelId="{4E66477E-4ED2-CC48-9206-8C797E722623}" type="presParOf" srcId="{E047EA13-DA58-4AA9-811C-6514E64D87DC}" destId="{621C1E7A-CB25-4955-ADD8-DE2C1E2EDD40}" srcOrd="7" destOrd="0" presId="urn:microsoft.com/office/officeart/2018/2/layout/IconVerticalSolidList"/>
    <dgm:cxn modelId="{F7558A23-90BC-BE49-8277-F6BA8B803C80}" type="presParOf" srcId="{E047EA13-DA58-4AA9-811C-6514E64D87DC}" destId="{BAD29CA7-6C39-47DC-B987-BB5852A8C1D3}" srcOrd="8" destOrd="0" presId="urn:microsoft.com/office/officeart/2018/2/layout/IconVerticalSolidList"/>
    <dgm:cxn modelId="{AF04F05B-CA01-A84F-B123-759751D39B77}" type="presParOf" srcId="{BAD29CA7-6C39-47DC-B987-BB5852A8C1D3}" destId="{FC083976-0F5A-44EF-A54E-1FE8E3B9C7B4}" srcOrd="0" destOrd="0" presId="urn:microsoft.com/office/officeart/2018/2/layout/IconVerticalSolidList"/>
    <dgm:cxn modelId="{ABA33AB0-7397-304D-8C0A-FE83EE86BBB9}" type="presParOf" srcId="{BAD29CA7-6C39-47DC-B987-BB5852A8C1D3}" destId="{4EFDB839-FE82-4E74-B4D5-23113E6897AB}" srcOrd="1" destOrd="0" presId="urn:microsoft.com/office/officeart/2018/2/layout/IconVerticalSolidList"/>
    <dgm:cxn modelId="{5FDAA166-3EE5-8647-82FA-9C471E4F5065}" type="presParOf" srcId="{BAD29CA7-6C39-47DC-B987-BB5852A8C1D3}" destId="{F93B688C-0A7C-4139-9EF1-DEB4B96F9B21}" srcOrd="2" destOrd="0" presId="urn:microsoft.com/office/officeart/2018/2/layout/IconVerticalSolidList"/>
    <dgm:cxn modelId="{29BA591C-824A-734C-83D4-5B21F6CA599E}" type="presParOf" srcId="{BAD29CA7-6C39-47DC-B987-BB5852A8C1D3}" destId="{ECABBCA1-C921-477E-A17E-5F5E6CD448DA}" srcOrd="3" destOrd="0" presId="urn:microsoft.com/office/officeart/2018/2/layout/IconVerticalSolidList"/>
    <dgm:cxn modelId="{2D6B0F5D-214A-4346-AB3F-7C45500F78E6}" type="presParOf" srcId="{BAD29CA7-6C39-47DC-B987-BB5852A8C1D3}" destId="{953CA3AA-5A4F-4930-9D3F-1CDB8A3BFE06}" srcOrd="4" destOrd="0" presId="urn:microsoft.com/office/officeart/2018/2/layout/IconVerticalSolidList"/>
    <dgm:cxn modelId="{46FEB642-D8ED-9E4E-8CA3-2BF392EADA9C}" type="presParOf" srcId="{E047EA13-DA58-4AA9-811C-6514E64D87DC}" destId="{4337A340-0157-4E21-AE07-C2EB298A3250}" srcOrd="9" destOrd="0" presId="urn:microsoft.com/office/officeart/2018/2/layout/IconVerticalSolidList"/>
    <dgm:cxn modelId="{3EA0EA9F-EC14-F348-B46E-5CF8C88D6816}" type="presParOf" srcId="{E047EA13-DA58-4AA9-811C-6514E64D87DC}" destId="{44B4AD0D-E7AF-48F7-8556-FB9EDC5C0F59}" srcOrd="10" destOrd="0" presId="urn:microsoft.com/office/officeart/2018/2/layout/IconVerticalSolidList"/>
    <dgm:cxn modelId="{59EF2998-E103-1049-B980-D3BF16DEA2CB}" type="presParOf" srcId="{44B4AD0D-E7AF-48F7-8556-FB9EDC5C0F59}" destId="{78D860A6-C6ED-4A5E-8628-4A1D10EAFE33}" srcOrd="0" destOrd="0" presId="urn:microsoft.com/office/officeart/2018/2/layout/IconVerticalSolidList"/>
    <dgm:cxn modelId="{1ED08B38-7E76-494B-BEC3-302E50747986}" type="presParOf" srcId="{44B4AD0D-E7AF-48F7-8556-FB9EDC5C0F59}" destId="{537F0A24-F9D6-4534-9DCF-1710AB30BEE6}" srcOrd="1" destOrd="0" presId="urn:microsoft.com/office/officeart/2018/2/layout/IconVerticalSolidList"/>
    <dgm:cxn modelId="{51D4D4A5-4606-1949-A99D-66169E015FAA}" type="presParOf" srcId="{44B4AD0D-E7AF-48F7-8556-FB9EDC5C0F59}" destId="{0BC244E9-6039-4631-B25B-C5D04B19EFC4}" srcOrd="2" destOrd="0" presId="urn:microsoft.com/office/officeart/2018/2/layout/IconVerticalSolidList"/>
    <dgm:cxn modelId="{2EF1791A-E183-5946-AB88-A07D2A17EFD8}" type="presParOf" srcId="{44B4AD0D-E7AF-48F7-8556-FB9EDC5C0F59}" destId="{40BB4493-FC3E-4BEB-8106-D330EEA0CC23}" srcOrd="3" destOrd="0" presId="urn:microsoft.com/office/officeart/2018/2/layout/IconVerticalSolidList"/>
    <dgm:cxn modelId="{03A5C337-57D8-2E4B-9135-CFFAC31D87EB}" type="presParOf" srcId="{44B4AD0D-E7AF-48F7-8556-FB9EDC5C0F59}" destId="{BBF344AB-BF17-4278-BC85-5571D91D5184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67F43A-DC8D-A24E-A843-3FA844C00D44}" type="doc">
      <dgm:prSet loTypeId="urn:microsoft.com/office/officeart/2005/8/layout/hierarchy5" loCatId="" qsTypeId="urn:microsoft.com/office/officeart/2005/8/quickstyle/simple4" qsCatId="simple" csTypeId="urn:microsoft.com/office/officeart/2005/8/colors/accent4_5" csCatId="accent4" phldr="1"/>
      <dgm:spPr/>
      <dgm:t>
        <a:bodyPr/>
        <a:lstStyle/>
        <a:p>
          <a:endParaRPr lang="en-GB"/>
        </a:p>
      </dgm:t>
    </dgm:pt>
    <dgm:pt modelId="{A98294BB-35F9-A449-B313-515420F2A3CE}">
      <dgm:prSet phldrT="[Text]"/>
      <dgm:spPr/>
      <dgm:t>
        <a:bodyPr/>
        <a:lstStyle/>
        <a:p>
          <a:r>
            <a:rPr lang="en-GB" dirty="0"/>
            <a:t>Generative AI</a:t>
          </a:r>
        </a:p>
      </dgm:t>
    </dgm:pt>
    <dgm:pt modelId="{65A67927-FD72-E34B-B049-EE4AF240F25E}" type="parTrans" cxnId="{69174666-1192-7549-85F7-E1788DC93679}">
      <dgm:prSet/>
      <dgm:spPr/>
      <dgm:t>
        <a:bodyPr/>
        <a:lstStyle/>
        <a:p>
          <a:endParaRPr lang="en-GB"/>
        </a:p>
      </dgm:t>
    </dgm:pt>
    <dgm:pt modelId="{B22A34C3-4B5F-CC45-BA59-8C40821067AD}" type="sibTrans" cxnId="{69174666-1192-7549-85F7-E1788DC93679}">
      <dgm:prSet/>
      <dgm:spPr/>
      <dgm:t>
        <a:bodyPr/>
        <a:lstStyle/>
        <a:p>
          <a:endParaRPr lang="en-GB"/>
        </a:p>
      </dgm:t>
    </dgm:pt>
    <dgm:pt modelId="{1444BAA2-BFBC-4C48-8169-D152778965DB}">
      <dgm:prSet phldrT="[Text]"/>
      <dgm:spPr/>
      <dgm:t>
        <a:bodyPr/>
        <a:lstStyle/>
        <a:p>
          <a:r>
            <a:rPr lang="en-GB" dirty="0"/>
            <a:t>Text</a:t>
          </a:r>
        </a:p>
      </dgm:t>
    </dgm:pt>
    <dgm:pt modelId="{A44E9B31-54E5-394A-BB94-BA6FE0BB0AD5}" type="parTrans" cxnId="{AF6C29DC-0981-FC4C-A5B4-2716BB7A0716}">
      <dgm:prSet/>
      <dgm:spPr/>
      <dgm:t>
        <a:bodyPr/>
        <a:lstStyle/>
        <a:p>
          <a:endParaRPr lang="en-GB"/>
        </a:p>
      </dgm:t>
    </dgm:pt>
    <dgm:pt modelId="{93545C23-93ED-7D41-A13E-BCCD86E2D071}" type="sibTrans" cxnId="{AF6C29DC-0981-FC4C-A5B4-2716BB7A0716}">
      <dgm:prSet/>
      <dgm:spPr/>
      <dgm:t>
        <a:bodyPr/>
        <a:lstStyle/>
        <a:p>
          <a:endParaRPr lang="en-GB"/>
        </a:p>
      </dgm:t>
    </dgm:pt>
    <dgm:pt modelId="{4F491AF7-405E-3844-87C1-B9FD37AE1B08}">
      <dgm:prSet phldrT="[Text]"/>
      <dgm:spPr/>
      <dgm:t>
        <a:bodyPr/>
        <a:lstStyle/>
        <a:p>
          <a:r>
            <a:rPr lang="en-GB" dirty="0"/>
            <a:t>Audio</a:t>
          </a:r>
        </a:p>
      </dgm:t>
    </dgm:pt>
    <dgm:pt modelId="{8A85AD85-AA21-1543-8A2D-62AF001F202B}" type="parTrans" cxnId="{5DCA7535-A635-414B-B07C-66814EC8CEE1}">
      <dgm:prSet/>
      <dgm:spPr/>
      <dgm:t>
        <a:bodyPr/>
        <a:lstStyle/>
        <a:p>
          <a:endParaRPr lang="en-GB"/>
        </a:p>
      </dgm:t>
    </dgm:pt>
    <dgm:pt modelId="{E5C395F2-C327-CC4D-97C5-F3BD193E00A6}" type="sibTrans" cxnId="{5DCA7535-A635-414B-B07C-66814EC8CEE1}">
      <dgm:prSet/>
      <dgm:spPr/>
      <dgm:t>
        <a:bodyPr/>
        <a:lstStyle/>
        <a:p>
          <a:endParaRPr lang="en-US"/>
        </a:p>
      </dgm:t>
    </dgm:pt>
    <dgm:pt modelId="{562B324F-CC48-E84C-973E-A2CC5C68D9DE}">
      <dgm:prSet phldrT="[Text]"/>
      <dgm:spPr/>
      <dgm:t>
        <a:bodyPr/>
        <a:lstStyle/>
        <a:p>
          <a:r>
            <a:rPr lang="en-GB" dirty="0"/>
            <a:t>Video | Images</a:t>
          </a:r>
        </a:p>
      </dgm:t>
    </dgm:pt>
    <dgm:pt modelId="{72BC8D85-3E43-3C45-9756-0C377EB0E60C}" type="parTrans" cxnId="{89B3EDE8-6860-AD43-AD7B-6AF62B5C6067}">
      <dgm:prSet/>
      <dgm:spPr/>
      <dgm:t>
        <a:bodyPr/>
        <a:lstStyle/>
        <a:p>
          <a:endParaRPr lang="en-GB"/>
        </a:p>
      </dgm:t>
    </dgm:pt>
    <dgm:pt modelId="{75A31262-18F2-7B40-B4FE-F598E3BD8C29}" type="sibTrans" cxnId="{89B3EDE8-6860-AD43-AD7B-6AF62B5C6067}">
      <dgm:prSet/>
      <dgm:spPr/>
      <dgm:t>
        <a:bodyPr/>
        <a:lstStyle/>
        <a:p>
          <a:endParaRPr lang="en-US"/>
        </a:p>
      </dgm:t>
    </dgm:pt>
    <dgm:pt modelId="{05DBE078-A8D0-EC4F-AA89-03EAF1BDA4E8}">
      <dgm:prSet phldrT="[Text]"/>
      <dgm:spPr/>
      <dgm:t>
        <a:bodyPr/>
        <a:lstStyle/>
        <a:p>
          <a:r>
            <a:rPr lang="en-GB" dirty="0"/>
            <a:t>Articles</a:t>
          </a:r>
        </a:p>
      </dgm:t>
    </dgm:pt>
    <dgm:pt modelId="{303E206A-A335-1346-A286-4021C2687F58}" type="parTrans" cxnId="{5F4AF4C1-D324-1240-8C31-FBD92C865ADD}">
      <dgm:prSet/>
      <dgm:spPr/>
      <dgm:t>
        <a:bodyPr/>
        <a:lstStyle/>
        <a:p>
          <a:endParaRPr lang="en-GB"/>
        </a:p>
      </dgm:t>
    </dgm:pt>
    <dgm:pt modelId="{CAB6468F-FE46-F542-8926-A32FB9976D47}" type="sibTrans" cxnId="{5F4AF4C1-D324-1240-8C31-FBD92C865ADD}">
      <dgm:prSet/>
      <dgm:spPr/>
      <dgm:t>
        <a:bodyPr/>
        <a:lstStyle/>
        <a:p>
          <a:endParaRPr lang="en-US"/>
        </a:p>
      </dgm:t>
    </dgm:pt>
    <dgm:pt modelId="{65AB85DD-0BE6-794E-8F3D-7E9EF01993A8}">
      <dgm:prSet phldrT="[Text]"/>
      <dgm:spPr/>
      <dgm:t>
        <a:bodyPr/>
        <a:lstStyle/>
        <a:p>
          <a:r>
            <a:rPr lang="en-GB" dirty="0"/>
            <a:t>Whitepapers</a:t>
          </a:r>
        </a:p>
      </dgm:t>
    </dgm:pt>
    <dgm:pt modelId="{90F5AAFE-B350-D74F-99CD-EC17438B59B4}" type="parTrans" cxnId="{01AA2CDD-456B-9249-A983-C831521FA9E8}">
      <dgm:prSet/>
      <dgm:spPr/>
      <dgm:t>
        <a:bodyPr/>
        <a:lstStyle/>
        <a:p>
          <a:endParaRPr lang="en-GB"/>
        </a:p>
      </dgm:t>
    </dgm:pt>
    <dgm:pt modelId="{5BE56C2C-97F5-AE4F-BF5F-A908A59C4877}" type="sibTrans" cxnId="{01AA2CDD-456B-9249-A983-C831521FA9E8}">
      <dgm:prSet/>
      <dgm:spPr/>
      <dgm:t>
        <a:bodyPr/>
        <a:lstStyle/>
        <a:p>
          <a:endParaRPr lang="en-US"/>
        </a:p>
      </dgm:t>
    </dgm:pt>
    <dgm:pt modelId="{99600D53-5B9B-0C4E-9063-91E5DB8FFD95}">
      <dgm:prSet phldrT="[Text]"/>
      <dgm:spPr/>
      <dgm:t>
        <a:bodyPr/>
        <a:lstStyle/>
        <a:p>
          <a:r>
            <a:rPr lang="en-GB" dirty="0"/>
            <a:t>Code</a:t>
          </a:r>
        </a:p>
      </dgm:t>
    </dgm:pt>
    <dgm:pt modelId="{0C8CFFE8-EA86-CC49-B676-BCF882C278CE}" type="parTrans" cxnId="{1AC80E1A-5D4D-8B44-A588-45BE0663C3A9}">
      <dgm:prSet/>
      <dgm:spPr/>
      <dgm:t>
        <a:bodyPr/>
        <a:lstStyle/>
        <a:p>
          <a:endParaRPr lang="en-GB"/>
        </a:p>
      </dgm:t>
    </dgm:pt>
    <dgm:pt modelId="{7894912F-42F0-EC47-924D-5ABDF29FC7E3}" type="sibTrans" cxnId="{1AC80E1A-5D4D-8B44-A588-45BE0663C3A9}">
      <dgm:prSet/>
      <dgm:spPr/>
      <dgm:t>
        <a:bodyPr/>
        <a:lstStyle/>
        <a:p>
          <a:endParaRPr lang="en-US"/>
        </a:p>
      </dgm:t>
    </dgm:pt>
    <dgm:pt modelId="{9A754CB3-3157-5C40-AD78-A3D9646706A3}">
      <dgm:prSet phldrT="[Text]"/>
      <dgm:spPr/>
      <dgm:t>
        <a:bodyPr/>
        <a:lstStyle/>
        <a:p>
          <a:r>
            <a:rPr lang="en-GB" dirty="0"/>
            <a:t>Speech to Text</a:t>
          </a:r>
        </a:p>
      </dgm:t>
    </dgm:pt>
    <dgm:pt modelId="{47C54557-1B17-3A46-B963-03B9277F0628}" type="parTrans" cxnId="{A541382B-B5A7-9442-A998-CAA8B873B862}">
      <dgm:prSet/>
      <dgm:spPr/>
      <dgm:t>
        <a:bodyPr/>
        <a:lstStyle/>
        <a:p>
          <a:endParaRPr lang="en-GB"/>
        </a:p>
      </dgm:t>
    </dgm:pt>
    <dgm:pt modelId="{7013C57E-1146-C241-95E3-52C8F2DA0231}" type="sibTrans" cxnId="{A541382B-B5A7-9442-A998-CAA8B873B862}">
      <dgm:prSet/>
      <dgm:spPr/>
      <dgm:t>
        <a:bodyPr/>
        <a:lstStyle/>
        <a:p>
          <a:endParaRPr lang="en-US"/>
        </a:p>
      </dgm:t>
    </dgm:pt>
    <dgm:pt modelId="{CC30FE2F-96AA-FA47-8274-6BE48E6D14CC}">
      <dgm:prSet phldrT="[Text]"/>
      <dgm:spPr/>
      <dgm:t>
        <a:bodyPr/>
        <a:lstStyle/>
        <a:p>
          <a:r>
            <a:rPr lang="en-GB" dirty="0"/>
            <a:t>Text to Speech</a:t>
          </a:r>
        </a:p>
      </dgm:t>
    </dgm:pt>
    <dgm:pt modelId="{425F706C-D75E-7C4C-BFE5-3F893DDA8BBB}" type="parTrans" cxnId="{432A3172-6371-3D42-958D-8148439AA228}">
      <dgm:prSet/>
      <dgm:spPr/>
      <dgm:t>
        <a:bodyPr/>
        <a:lstStyle/>
        <a:p>
          <a:endParaRPr lang="en-GB"/>
        </a:p>
      </dgm:t>
    </dgm:pt>
    <dgm:pt modelId="{56E53608-95AC-CC47-8900-484866FEFF95}" type="sibTrans" cxnId="{432A3172-6371-3D42-958D-8148439AA228}">
      <dgm:prSet/>
      <dgm:spPr/>
      <dgm:t>
        <a:bodyPr/>
        <a:lstStyle/>
        <a:p>
          <a:endParaRPr lang="en-US"/>
        </a:p>
      </dgm:t>
    </dgm:pt>
    <dgm:pt modelId="{2F411FFF-5B27-8541-862F-BC4B9407DE5E}">
      <dgm:prSet phldrT="[Text]"/>
      <dgm:spPr/>
      <dgm:t>
        <a:bodyPr/>
        <a:lstStyle/>
        <a:p>
          <a:r>
            <a:rPr lang="en-GB" dirty="0"/>
            <a:t>Clone Voice</a:t>
          </a:r>
        </a:p>
      </dgm:t>
    </dgm:pt>
    <dgm:pt modelId="{D0AB0795-0D28-6041-AD6A-D0DC58D0AF40}" type="parTrans" cxnId="{6476D844-5324-B64C-B147-E5A750F24B78}">
      <dgm:prSet/>
      <dgm:spPr/>
      <dgm:t>
        <a:bodyPr/>
        <a:lstStyle/>
        <a:p>
          <a:endParaRPr lang="en-GB"/>
        </a:p>
      </dgm:t>
    </dgm:pt>
    <dgm:pt modelId="{1B4279EA-C3F9-BB4E-9ACC-44DF0F578997}" type="sibTrans" cxnId="{6476D844-5324-B64C-B147-E5A750F24B78}">
      <dgm:prSet/>
      <dgm:spPr/>
      <dgm:t>
        <a:bodyPr/>
        <a:lstStyle/>
        <a:p>
          <a:endParaRPr lang="en-US"/>
        </a:p>
      </dgm:t>
    </dgm:pt>
    <dgm:pt modelId="{F9750E4B-7F22-0D4F-810A-9791FC95B600}">
      <dgm:prSet phldrT="[Text]"/>
      <dgm:spPr/>
      <dgm:t>
        <a:bodyPr/>
        <a:lstStyle/>
        <a:p>
          <a:r>
            <a:rPr lang="en-GB" dirty="0"/>
            <a:t>Text to video</a:t>
          </a:r>
        </a:p>
      </dgm:t>
    </dgm:pt>
    <dgm:pt modelId="{C13E1881-DA15-8D4B-8FC1-AD7CF4A379B3}" type="parTrans" cxnId="{649E5C4C-1747-2342-B0B3-4AF302D570D6}">
      <dgm:prSet/>
      <dgm:spPr/>
      <dgm:t>
        <a:bodyPr/>
        <a:lstStyle/>
        <a:p>
          <a:endParaRPr lang="en-GB"/>
        </a:p>
      </dgm:t>
    </dgm:pt>
    <dgm:pt modelId="{CB01D958-B1ED-CD4D-8E65-EBC418A9C1AA}" type="sibTrans" cxnId="{649E5C4C-1747-2342-B0B3-4AF302D570D6}">
      <dgm:prSet/>
      <dgm:spPr/>
      <dgm:t>
        <a:bodyPr/>
        <a:lstStyle/>
        <a:p>
          <a:endParaRPr lang="en-US"/>
        </a:p>
      </dgm:t>
    </dgm:pt>
    <dgm:pt modelId="{E9D34C1B-5431-E14B-8C6C-97A7CDD97BA4}" type="pres">
      <dgm:prSet presAssocID="{3267F43A-DC8D-A24E-A843-3FA844C00D4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168CC07-DCC8-6347-8B72-65B315CD7D62}" type="pres">
      <dgm:prSet presAssocID="{3267F43A-DC8D-A24E-A843-3FA844C00D44}" presName="hierFlow" presStyleCnt="0"/>
      <dgm:spPr/>
    </dgm:pt>
    <dgm:pt modelId="{498C763B-D113-574B-97D3-E37B79C887B8}" type="pres">
      <dgm:prSet presAssocID="{3267F43A-DC8D-A24E-A843-3FA844C00D4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B674AA1-A0F0-2442-8307-6778D48DA3D4}" type="pres">
      <dgm:prSet presAssocID="{A98294BB-35F9-A449-B313-515420F2A3CE}" presName="Name17" presStyleCnt="0"/>
      <dgm:spPr/>
    </dgm:pt>
    <dgm:pt modelId="{C68D82A7-F287-A043-A406-8024679CB747}" type="pres">
      <dgm:prSet presAssocID="{A98294BB-35F9-A449-B313-515420F2A3CE}" presName="level1Shape" presStyleLbl="node0" presStyleIdx="0" presStyleCnt="1">
        <dgm:presLayoutVars>
          <dgm:chPref val="3"/>
        </dgm:presLayoutVars>
      </dgm:prSet>
      <dgm:spPr/>
    </dgm:pt>
    <dgm:pt modelId="{66CBA16A-68CE-9946-9466-C3E207DBB9ED}" type="pres">
      <dgm:prSet presAssocID="{A98294BB-35F9-A449-B313-515420F2A3CE}" presName="hierChild2" presStyleCnt="0"/>
      <dgm:spPr/>
    </dgm:pt>
    <dgm:pt modelId="{F629EC82-42C1-2E44-BD7C-61F316F78560}" type="pres">
      <dgm:prSet presAssocID="{A44E9B31-54E5-394A-BB94-BA6FE0BB0AD5}" presName="Name25" presStyleLbl="parChTrans1D2" presStyleIdx="0" presStyleCnt="3"/>
      <dgm:spPr/>
    </dgm:pt>
    <dgm:pt modelId="{10D44C8D-332E-D349-8531-9DF6204268DD}" type="pres">
      <dgm:prSet presAssocID="{A44E9B31-54E5-394A-BB94-BA6FE0BB0AD5}" presName="connTx" presStyleLbl="parChTrans1D2" presStyleIdx="0" presStyleCnt="3"/>
      <dgm:spPr/>
    </dgm:pt>
    <dgm:pt modelId="{E4DF2B0D-83CC-2442-8A9D-B2AB55B2D0DB}" type="pres">
      <dgm:prSet presAssocID="{1444BAA2-BFBC-4C48-8169-D152778965DB}" presName="Name30" presStyleCnt="0"/>
      <dgm:spPr/>
    </dgm:pt>
    <dgm:pt modelId="{93BECD79-6660-5146-9B87-F42799AFBC86}" type="pres">
      <dgm:prSet presAssocID="{1444BAA2-BFBC-4C48-8169-D152778965DB}" presName="level2Shape" presStyleLbl="node2" presStyleIdx="0" presStyleCnt="3"/>
      <dgm:spPr/>
    </dgm:pt>
    <dgm:pt modelId="{1D3F88E5-0C6A-A143-99B7-2BF812066698}" type="pres">
      <dgm:prSet presAssocID="{1444BAA2-BFBC-4C48-8169-D152778965DB}" presName="hierChild3" presStyleCnt="0"/>
      <dgm:spPr/>
    </dgm:pt>
    <dgm:pt modelId="{F2605447-F512-5643-9597-F24A089915D8}" type="pres">
      <dgm:prSet presAssocID="{303E206A-A335-1346-A286-4021C2687F58}" presName="Name25" presStyleLbl="parChTrans1D3" presStyleIdx="0" presStyleCnt="7"/>
      <dgm:spPr/>
    </dgm:pt>
    <dgm:pt modelId="{326FA809-2042-9F43-93BD-CAD3F39CC82D}" type="pres">
      <dgm:prSet presAssocID="{303E206A-A335-1346-A286-4021C2687F58}" presName="connTx" presStyleLbl="parChTrans1D3" presStyleIdx="0" presStyleCnt="7"/>
      <dgm:spPr/>
    </dgm:pt>
    <dgm:pt modelId="{D1E1F466-FE95-4742-A7E9-F75F1E245898}" type="pres">
      <dgm:prSet presAssocID="{05DBE078-A8D0-EC4F-AA89-03EAF1BDA4E8}" presName="Name30" presStyleCnt="0"/>
      <dgm:spPr/>
    </dgm:pt>
    <dgm:pt modelId="{4031EFD6-DF25-9E44-B304-AC0E9C9431B5}" type="pres">
      <dgm:prSet presAssocID="{05DBE078-A8D0-EC4F-AA89-03EAF1BDA4E8}" presName="level2Shape" presStyleLbl="node3" presStyleIdx="0" presStyleCnt="7"/>
      <dgm:spPr/>
    </dgm:pt>
    <dgm:pt modelId="{1DCD25B1-7F2A-8E4C-BC54-78B40C051158}" type="pres">
      <dgm:prSet presAssocID="{05DBE078-A8D0-EC4F-AA89-03EAF1BDA4E8}" presName="hierChild3" presStyleCnt="0"/>
      <dgm:spPr/>
    </dgm:pt>
    <dgm:pt modelId="{C9249A6A-5B96-0E42-BACD-6E359A825EBB}" type="pres">
      <dgm:prSet presAssocID="{90F5AAFE-B350-D74F-99CD-EC17438B59B4}" presName="Name25" presStyleLbl="parChTrans1D3" presStyleIdx="1" presStyleCnt="7"/>
      <dgm:spPr/>
    </dgm:pt>
    <dgm:pt modelId="{20161AA8-C654-8C46-B144-E26CE019F2E9}" type="pres">
      <dgm:prSet presAssocID="{90F5AAFE-B350-D74F-99CD-EC17438B59B4}" presName="connTx" presStyleLbl="parChTrans1D3" presStyleIdx="1" presStyleCnt="7"/>
      <dgm:spPr/>
    </dgm:pt>
    <dgm:pt modelId="{9475F35E-1752-B84F-B66B-58A804BDB4A3}" type="pres">
      <dgm:prSet presAssocID="{65AB85DD-0BE6-794E-8F3D-7E9EF01993A8}" presName="Name30" presStyleCnt="0"/>
      <dgm:spPr/>
    </dgm:pt>
    <dgm:pt modelId="{74C2C766-73F1-8141-BCBA-7669FCC2FF7A}" type="pres">
      <dgm:prSet presAssocID="{65AB85DD-0BE6-794E-8F3D-7E9EF01993A8}" presName="level2Shape" presStyleLbl="node3" presStyleIdx="1" presStyleCnt="7"/>
      <dgm:spPr/>
    </dgm:pt>
    <dgm:pt modelId="{14E7BF9E-921B-6A4A-A70E-03B9078AFB3C}" type="pres">
      <dgm:prSet presAssocID="{65AB85DD-0BE6-794E-8F3D-7E9EF01993A8}" presName="hierChild3" presStyleCnt="0"/>
      <dgm:spPr/>
    </dgm:pt>
    <dgm:pt modelId="{D5DEB85D-EDF5-954A-B90B-823E642DB9DE}" type="pres">
      <dgm:prSet presAssocID="{0C8CFFE8-EA86-CC49-B676-BCF882C278CE}" presName="Name25" presStyleLbl="parChTrans1D3" presStyleIdx="2" presStyleCnt="7"/>
      <dgm:spPr/>
    </dgm:pt>
    <dgm:pt modelId="{1F1E9F9B-536C-3441-A0B5-10ED4D5F158E}" type="pres">
      <dgm:prSet presAssocID="{0C8CFFE8-EA86-CC49-B676-BCF882C278CE}" presName="connTx" presStyleLbl="parChTrans1D3" presStyleIdx="2" presStyleCnt="7"/>
      <dgm:spPr/>
    </dgm:pt>
    <dgm:pt modelId="{5AC0455E-CB10-4741-9CBF-8D1133957871}" type="pres">
      <dgm:prSet presAssocID="{99600D53-5B9B-0C4E-9063-91E5DB8FFD95}" presName="Name30" presStyleCnt="0"/>
      <dgm:spPr/>
    </dgm:pt>
    <dgm:pt modelId="{AD5199A3-34AF-5F4C-A379-C2F2AC03E67B}" type="pres">
      <dgm:prSet presAssocID="{99600D53-5B9B-0C4E-9063-91E5DB8FFD95}" presName="level2Shape" presStyleLbl="node3" presStyleIdx="2" presStyleCnt="7"/>
      <dgm:spPr/>
    </dgm:pt>
    <dgm:pt modelId="{E5B8EAB0-EE67-684B-B0D7-D0B66CB572D3}" type="pres">
      <dgm:prSet presAssocID="{99600D53-5B9B-0C4E-9063-91E5DB8FFD95}" presName="hierChild3" presStyleCnt="0"/>
      <dgm:spPr/>
    </dgm:pt>
    <dgm:pt modelId="{09AD5782-E7FF-E143-8BDB-BEB90F623A6A}" type="pres">
      <dgm:prSet presAssocID="{8A85AD85-AA21-1543-8A2D-62AF001F202B}" presName="Name25" presStyleLbl="parChTrans1D2" presStyleIdx="1" presStyleCnt="3"/>
      <dgm:spPr/>
    </dgm:pt>
    <dgm:pt modelId="{678E7DE1-96CC-324D-9755-3D452CC3EB2F}" type="pres">
      <dgm:prSet presAssocID="{8A85AD85-AA21-1543-8A2D-62AF001F202B}" presName="connTx" presStyleLbl="parChTrans1D2" presStyleIdx="1" presStyleCnt="3"/>
      <dgm:spPr/>
    </dgm:pt>
    <dgm:pt modelId="{5EC943A0-EB3B-BF44-A1D0-63F9DB4213A9}" type="pres">
      <dgm:prSet presAssocID="{4F491AF7-405E-3844-87C1-B9FD37AE1B08}" presName="Name30" presStyleCnt="0"/>
      <dgm:spPr/>
    </dgm:pt>
    <dgm:pt modelId="{66CA1B56-BFD4-8C41-A806-258A7E8D0B77}" type="pres">
      <dgm:prSet presAssocID="{4F491AF7-405E-3844-87C1-B9FD37AE1B08}" presName="level2Shape" presStyleLbl="node2" presStyleIdx="1" presStyleCnt="3"/>
      <dgm:spPr/>
    </dgm:pt>
    <dgm:pt modelId="{FE3A913C-6CDF-E342-A682-D4043E62EF8A}" type="pres">
      <dgm:prSet presAssocID="{4F491AF7-405E-3844-87C1-B9FD37AE1B08}" presName="hierChild3" presStyleCnt="0"/>
      <dgm:spPr/>
    </dgm:pt>
    <dgm:pt modelId="{F67085CA-B24D-324F-A986-23B25BC0FBD7}" type="pres">
      <dgm:prSet presAssocID="{47C54557-1B17-3A46-B963-03B9277F0628}" presName="Name25" presStyleLbl="parChTrans1D3" presStyleIdx="3" presStyleCnt="7"/>
      <dgm:spPr/>
    </dgm:pt>
    <dgm:pt modelId="{2AA782AD-06C3-0E47-9E30-1012AF7DC99B}" type="pres">
      <dgm:prSet presAssocID="{47C54557-1B17-3A46-B963-03B9277F0628}" presName="connTx" presStyleLbl="parChTrans1D3" presStyleIdx="3" presStyleCnt="7"/>
      <dgm:spPr/>
    </dgm:pt>
    <dgm:pt modelId="{996E0A87-A797-D048-9CD3-B034F5350833}" type="pres">
      <dgm:prSet presAssocID="{9A754CB3-3157-5C40-AD78-A3D9646706A3}" presName="Name30" presStyleCnt="0"/>
      <dgm:spPr/>
    </dgm:pt>
    <dgm:pt modelId="{027F6D6F-8C9F-2248-933F-1E16ECF57F1E}" type="pres">
      <dgm:prSet presAssocID="{9A754CB3-3157-5C40-AD78-A3D9646706A3}" presName="level2Shape" presStyleLbl="node3" presStyleIdx="3" presStyleCnt="7"/>
      <dgm:spPr/>
    </dgm:pt>
    <dgm:pt modelId="{2942750D-C217-3F4D-BAFF-D484B491D54D}" type="pres">
      <dgm:prSet presAssocID="{9A754CB3-3157-5C40-AD78-A3D9646706A3}" presName="hierChild3" presStyleCnt="0"/>
      <dgm:spPr/>
    </dgm:pt>
    <dgm:pt modelId="{265FE1D6-7DFE-0D41-B889-D2EA4C2ECF61}" type="pres">
      <dgm:prSet presAssocID="{425F706C-D75E-7C4C-BFE5-3F893DDA8BBB}" presName="Name25" presStyleLbl="parChTrans1D3" presStyleIdx="4" presStyleCnt="7"/>
      <dgm:spPr/>
    </dgm:pt>
    <dgm:pt modelId="{8F1B5A72-1E40-574A-8661-98C311822BE2}" type="pres">
      <dgm:prSet presAssocID="{425F706C-D75E-7C4C-BFE5-3F893DDA8BBB}" presName="connTx" presStyleLbl="parChTrans1D3" presStyleIdx="4" presStyleCnt="7"/>
      <dgm:spPr/>
    </dgm:pt>
    <dgm:pt modelId="{89198CD5-4256-D84B-BD1D-A28E49E01C16}" type="pres">
      <dgm:prSet presAssocID="{CC30FE2F-96AA-FA47-8274-6BE48E6D14CC}" presName="Name30" presStyleCnt="0"/>
      <dgm:spPr/>
    </dgm:pt>
    <dgm:pt modelId="{12766839-2E03-C647-9CDE-7FB7C9A720B6}" type="pres">
      <dgm:prSet presAssocID="{CC30FE2F-96AA-FA47-8274-6BE48E6D14CC}" presName="level2Shape" presStyleLbl="node3" presStyleIdx="4" presStyleCnt="7"/>
      <dgm:spPr/>
    </dgm:pt>
    <dgm:pt modelId="{580CD62C-C081-0E46-948D-209C5F9400BE}" type="pres">
      <dgm:prSet presAssocID="{CC30FE2F-96AA-FA47-8274-6BE48E6D14CC}" presName="hierChild3" presStyleCnt="0"/>
      <dgm:spPr/>
    </dgm:pt>
    <dgm:pt modelId="{1D7B1D0B-8B5B-F24E-B306-C2A6279D377C}" type="pres">
      <dgm:prSet presAssocID="{D0AB0795-0D28-6041-AD6A-D0DC58D0AF40}" presName="Name25" presStyleLbl="parChTrans1D3" presStyleIdx="5" presStyleCnt="7"/>
      <dgm:spPr/>
    </dgm:pt>
    <dgm:pt modelId="{C31D09FC-65FB-A74D-BA88-6E978CB4CE34}" type="pres">
      <dgm:prSet presAssocID="{D0AB0795-0D28-6041-AD6A-D0DC58D0AF40}" presName="connTx" presStyleLbl="parChTrans1D3" presStyleIdx="5" presStyleCnt="7"/>
      <dgm:spPr/>
    </dgm:pt>
    <dgm:pt modelId="{E9397552-9E24-BE49-B208-85B3745A92E1}" type="pres">
      <dgm:prSet presAssocID="{2F411FFF-5B27-8541-862F-BC4B9407DE5E}" presName="Name30" presStyleCnt="0"/>
      <dgm:spPr/>
    </dgm:pt>
    <dgm:pt modelId="{A530BFA1-79C4-3D4E-92A2-FEEC56FBA67C}" type="pres">
      <dgm:prSet presAssocID="{2F411FFF-5B27-8541-862F-BC4B9407DE5E}" presName="level2Shape" presStyleLbl="node3" presStyleIdx="5" presStyleCnt="7"/>
      <dgm:spPr/>
    </dgm:pt>
    <dgm:pt modelId="{A4A0C306-02B6-EE48-980E-AD5750226EB2}" type="pres">
      <dgm:prSet presAssocID="{2F411FFF-5B27-8541-862F-BC4B9407DE5E}" presName="hierChild3" presStyleCnt="0"/>
      <dgm:spPr/>
    </dgm:pt>
    <dgm:pt modelId="{C78E5886-CAC9-CA41-B946-5641D38A2E3F}" type="pres">
      <dgm:prSet presAssocID="{72BC8D85-3E43-3C45-9756-0C377EB0E60C}" presName="Name25" presStyleLbl="parChTrans1D2" presStyleIdx="2" presStyleCnt="3"/>
      <dgm:spPr/>
    </dgm:pt>
    <dgm:pt modelId="{B679AB15-9C02-B34A-B605-4F64649857CD}" type="pres">
      <dgm:prSet presAssocID="{72BC8D85-3E43-3C45-9756-0C377EB0E60C}" presName="connTx" presStyleLbl="parChTrans1D2" presStyleIdx="2" presStyleCnt="3"/>
      <dgm:spPr/>
    </dgm:pt>
    <dgm:pt modelId="{153AAAE9-F032-7246-A979-EB7E6E2C94B8}" type="pres">
      <dgm:prSet presAssocID="{562B324F-CC48-E84C-973E-A2CC5C68D9DE}" presName="Name30" presStyleCnt="0"/>
      <dgm:spPr/>
    </dgm:pt>
    <dgm:pt modelId="{7B331CB2-AACC-1945-AEA3-8464AF367922}" type="pres">
      <dgm:prSet presAssocID="{562B324F-CC48-E84C-973E-A2CC5C68D9DE}" presName="level2Shape" presStyleLbl="node2" presStyleIdx="2" presStyleCnt="3"/>
      <dgm:spPr/>
    </dgm:pt>
    <dgm:pt modelId="{20E7878F-A28C-4449-972E-81D37813E03F}" type="pres">
      <dgm:prSet presAssocID="{562B324F-CC48-E84C-973E-A2CC5C68D9DE}" presName="hierChild3" presStyleCnt="0"/>
      <dgm:spPr/>
    </dgm:pt>
    <dgm:pt modelId="{42EF74DE-88B5-E34E-8F40-27F1EC39FB05}" type="pres">
      <dgm:prSet presAssocID="{C13E1881-DA15-8D4B-8FC1-AD7CF4A379B3}" presName="Name25" presStyleLbl="parChTrans1D3" presStyleIdx="6" presStyleCnt="7"/>
      <dgm:spPr/>
    </dgm:pt>
    <dgm:pt modelId="{56C828D6-6E26-6049-9397-41532DDDE4A9}" type="pres">
      <dgm:prSet presAssocID="{C13E1881-DA15-8D4B-8FC1-AD7CF4A379B3}" presName="connTx" presStyleLbl="parChTrans1D3" presStyleIdx="6" presStyleCnt="7"/>
      <dgm:spPr/>
    </dgm:pt>
    <dgm:pt modelId="{503BA821-2860-0149-8571-F50B4D708CF0}" type="pres">
      <dgm:prSet presAssocID="{F9750E4B-7F22-0D4F-810A-9791FC95B600}" presName="Name30" presStyleCnt="0"/>
      <dgm:spPr/>
    </dgm:pt>
    <dgm:pt modelId="{2E556047-2A53-4449-AD2D-0D746F4E090D}" type="pres">
      <dgm:prSet presAssocID="{F9750E4B-7F22-0D4F-810A-9791FC95B600}" presName="level2Shape" presStyleLbl="node3" presStyleIdx="6" presStyleCnt="7"/>
      <dgm:spPr/>
    </dgm:pt>
    <dgm:pt modelId="{7DD484E1-CBCD-2445-9D00-E9E2DECAEC65}" type="pres">
      <dgm:prSet presAssocID="{F9750E4B-7F22-0D4F-810A-9791FC95B600}" presName="hierChild3" presStyleCnt="0"/>
      <dgm:spPr/>
    </dgm:pt>
    <dgm:pt modelId="{5BC86B37-27F4-7944-A68B-895B11F7E678}" type="pres">
      <dgm:prSet presAssocID="{3267F43A-DC8D-A24E-A843-3FA844C00D44}" presName="bgShapesFlow" presStyleCnt="0"/>
      <dgm:spPr/>
    </dgm:pt>
  </dgm:ptLst>
  <dgm:cxnLst>
    <dgm:cxn modelId="{60F67B0E-E9B5-364C-B550-C8DBCA8FDC25}" type="presOf" srcId="{72BC8D85-3E43-3C45-9756-0C377EB0E60C}" destId="{C78E5886-CAC9-CA41-B946-5641D38A2E3F}" srcOrd="0" destOrd="0" presId="urn:microsoft.com/office/officeart/2005/8/layout/hierarchy5"/>
    <dgm:cxn modelId="{B9388913-96CD-EF4C-8D3D-5E3B5254592A}" type="presOf" srcId="{9A754CB3-3157-5C40-AD78-A3D9646706A3}" destId="{027F6D6F-8C9F-2248-933F-1E16ECF57F1E}" srcOrd="0" destOrd="0" presId="urn:microsoft.com/office/officeart/2005/8/layout/hierarchy5"/>
    <dgm:cxn modelId="{8619D616-C5D1-A64C-AF30-CEF24E46BEB6}" type="presOf" srcId="{99600D53-5B9B-0C4E-9063-91E5DB8FFD95}" destId="{AD5199A3-34AF-5F4C-A379-C2F2AC03E67B}" srcOrd="0" destOrd="0" presId="urn:microsoft.com/office/officeart/2005/8/layout/hierarchy5"/>
    <dgm:cxn modelId="{1AC80E1A-5D4D-8B44-A588-45BE0663C3A9}" srcId="{1444BAA2-BFBC-4C48-8169-D152778965DB}" destId="{99600D53-5B9B-0C4E-9063-91E5DB8FFD95}" srcOrd="2" destOrd="0" parTransId="{0C8CFFE8-EA86-CC49-B676-BCF882C278CE}" sibTransId="{7894912F-42F0-EC47-924D-5ABDF29FC7E3}"/>
    <dgm:cxn modelId="{E4EC801E-B63D-0946-9C94-E60A05E59807}" type="presOf" srcId="{C13E1881-DA15-8D4B-8FC1-AD7CF4A379B3}" destId="{42EF74DE-88B5-E34E-8F40-27F1EC39FB05}" srcOrd="0" destOrd="0" presId="urn:microsoft.com/office/officeart/2005/8/layout/hierarchy5"/>
    <dgm:cxn modelId="{BD595220-86BB-A44F-80D2-01CB1EC1954D}" type="presOf" srcId="{F9750E4B-7F22-0D4F-810A-9791FC95B600}" destId="{2E556047-2A53-4449-AD2D-0D746F4E090D}" srcOrd="0" destOrd="0" presId="urn:microsoft.com/office/officeart/2005/8/layout/hierarchy5"/>
    <dgm:cxn modelId="{ED552323-9AEE-3D4C-9CF7-1D09310102BA}" type="presOf" srcId="{8A85AD85-AA21-1543-8A2D-62AF001F202B}" destId="{09AD5782-E7FF-E143-8BDB-BEB90F623A6A}" srcOrd="0" destOrd="0" presId="urn:microsoft.com/office/officeart/2005/8/layout/hierarchy5"/>
    <dgm:cxn modelId="{A541382B-B5A7-9442-A998-CAA8B873B862}" srcId="{4F491AF7-405E-3844-87C1-B9FD37AE1B08}" destId="{9A754CB3-3157-5C40-AD78-A3D9646706A3}" srcOrd="0" destOrd="0" parTransId="{47C54557-1B17-3A46-B963-03B9277F0628}" sibTransId="{7013C57E-1146-C241-95E3-52C8F2DA0231}"/>
    <dgm:cxn modelId="{DAA17435-5199-474B-9F6C-6AC9CAD169D5}" type="presOf" srcId="{C13E1881-DA15-8D4B-8FC1-AD7CF4A379B3}" destId="{56C828D6-6E26-6049-9397-41532DDDE4A9}" srcOrd="1" destOrd="0" presId="urn:microsoft.com/office/officeart/2005/8/layout/hierarchy5"/>
    <dgm:cxn modelId="{5DCA7535-A635-414B-B07C-66814EC8CEE1}" srcId="{A98294BB-35F9-A449-B313-515420F2A3CE}" destId="{4F491AF7-405E-3844-87C1-B9FD37AE1B08}" srcOrd="1" destOrd="0" parTransId="{8A85AD85-AA21-1543-8A2D-62AF001F202B}" sibTransId="{E5C395F2-C327-CC4D-97C5-F3BD193E00A6}"/>
    <dgm:cxn modelId="{7236BE40-9A3D-0A47-97EB-6B12CFA3E0AE}" type="presOf" srcId="{2F411FFF-5B27-8541-862F-BC4B9407DE5E}" destId="{A530BFA1-79C4-3D4E-92A2-FEEC56FBA67C}" srcOrd="0" destOrd="0" presId="urn:microsoft.com/office/officeart/2005/8/layout/hierarchy5"/>
    <dgm:cxn modelId="{D4B93841-6F3A-4348-916A-9564E4FC465B}" type="presOf" srcId="{90F5AAFE-B350-D74F-99CD-EC17438B59B4}" destId="{20161AA8-C654-8C46-B144-E26CE019F2E9}" srcOrd="1" destOrd="0" presId="urn:microsoft.com/office/officeart/2005/8/layout/hierarchy5"/>
    <dgm:cxn modelId="{7BE72944-F0B8-9D43-8373-57B09A974B32}" type="presOf" srcId="{D0AB0795-0D28-6041-AD6A-D0DC58D0AF40}" destId="{C31D09FC-65FB-A74D-BA88-6E978CB4CE34}" srcOrd="1" destOrd="0" presId="urn:microsoft.com/office/officeart/2005/8/layout/hierarchy5"/>
    <dgm:cxn modelId="{6476D844-5324-B64C-B147-E5A750F24B78}" srcId="{4F491AF7-405E-3844-87C1-B9FD37AE1B08}" destId="{2F411FFF-5B27-8541-862F-BC4B9407DE5E}" srcOrd="2" destOrd="0" parTransId="{D0AB0795-0D28-6041-AD6A-D0DC58D0AF40}" sibTransId="{1B4279EA-C3F9-BB4E-9ACC-44DF0F578997}"/>
    <dgm:cxn modelId="{649E5C4C-1747-2342-B0B3-4AF302D570D6}" srcId="{562B324F-CC48-E84C-973E-A2CC5C68D9DE}" destId="{F9750E4B-7F22-0D4F-810A-9791FC95B600}" srcOrd="0" destOrd="0" parTransId="{C13E1881-DA15-8D4B-8FC1-AD7CF4A379B3}" sibTransId="{CB01D958-B1ED-CD4D-8E65-EBC418A9C1AA}"/>
    <dgm:cxn modelId="{C557CA50-0532-1C4A-A859-E232D8FA0947}" type="presOf" srcId="{4F491AF7-405E-3844-87C1-B9FD37AE1B08}" destId="{66CA1B56-BFD4-8C41-A806-258A7E8D0B77}" srcOrd="0" destOrd="0" presId="urn:microsoft.com/office/officeart/2005/8/layout/hierarchy5"/>
    <dgm:cxn modelId="{FC5D3C51-8455-254B-9664-9287A96A0D94}" type="presOf" srcId="{425F706C-D75E-7C4C-BFE5-3F893DDA8BBB}" destId="{8F1B5A72-1E40-574A-8661-98C311822BE2}" srcOrd="1" destOrd="0" presId="urn:microsoft.com/office/officeart/2005/8/layout/hierarchy5"/>
    <dgm:cxn modelId="{D7BD6153-BA1F-B243-B2E1-FCC66568B9BA}" type="presOf" srcId="{CC30FE2F-96AA-FA47-8274-6BE48E6D14CC}" destId="{12766839-2E03-C647-9CDE-7FB7C9A720B6}" srcOrd="0" destOrd="0" presId="urn:microsoft.com/office/officeart/2005/8/layout/hierarchy5"/>
    <dgm:cxn modelId="{67473254-BE2F-7142-8990-305807419AC1}" type="presOf" srcId="{47C54557-1B17-3A46-B963-03B9277F0628}" destId="{F67085CA-B24D-324F-A986-23B25BC0FBD7}" srcOrd="0" destOrd="0" presId="urn:microsoft.com/office/officeart/2005/8/layout/hierarchy5"/>
    <dgm:cxn modelId="{8803DA57-FA18-9544-9B69-77A6645E4E25}" type="presOf" srcId="{05DBE078-A8D0-EC4F-AA89-03EAF1BDA4E8}" destId="{4031EFD6-DF25-9E44-B304-AC0E9C9431B5}" srcOrd="0" destOrd="0" presId="urn:microsoft.com/office/officeart/2005/8/layout/hierarchy5"/>
    <dgm:cxn modelId="{69174666-1192-7549-85F7-E1788DC93679}" srcId="{3267F43A-DC8D-A24E-A843-3FA844C00D44}" destId="{A98294BB-35F9-A449-B313-515420F2A3CE}" srcOrd="0" destOrd="0" parTransId="{65A67927-FD72-E34B-B049-EE4AF240F25E}" sibTransId="{B22A34C3-4B5F-CC45-BA59-8C40821067AD}"/>
    <dgm:cxn modelId="{432A3172-6371-3D42-958D-8148439AA228}" srcId="{4F491AF7-405E-3844-87C1-B9FD37AE1B08}" destId="{CC30FE2F-96AA-FA47-8274-6BE48E6D14CC}" srcOrd="1" destOrd="0" parTransId="{425F706C-D75E-7C4C-BFE5-3F893DDA8BBB}" sibTransId="{56E53608-95AC-CC47-8900-484866FEFF95}"/>
    <dgm:cxn modelId="{1BCB9479-C374-914D-81B8-C5A591FA8280}" type="presOf" srcId="{8A85AD85-AA21-1543-8A2D-62AF001F202B}" destId="{678E7DE1-96CC-324D-9755-3D452CC3EB2F}" srcOrd="1" destOrd="0" presId="urn:microsoft.com/office/officeart/2005/8/layout/hierarchy5"/>
    <dgm:cxn modelId="{0D758291-5714-0643-A419-F25B5F3792EF}" type="presOf" srcId="{303E206A-A335-1346-A286-4021C2687F58}" destId="{326FA809-2042-9F43-93BD-CAD3F39CC82D}" srcOrd="1" destOrd="0" presId="urn:microsoft.com/office/officeart/2005/8/layout/hierarchy5"/>
    <dgm:cxn modelId="{1947A1A8-6F3F-464A-B972-9B49BC8FBA52}" type="presOf" srcId="{A98294BB-35F9-A449-B313-515420F2A3CE}" destId="{C68D82A7-F287-A043-A406-8024679CB747}" srcOrd="0" destOrd="0" presId="urn:microsoft.com/office/officeart/2005/8/layout/hierarchy5"/>
    <dgm:cxn modelId="{B1161FAA-BB1A-E84B-8339-5BE52D2D48CE}" type="presOf" srcId="{1444BAA2-BFBC-4C48-8169-D152778965DB}" destId="{93BECD79-6660-5146-9B87-F42799AFBC86}" srcOrd="0" destOrd="0" presId="urn:microsoft.com/office/officeart/2005/8/layout/hierarchy5"/>
    <dgm:cxn modelId="{D8385DAA-EEDC-5D45-AFF8-55C4EE3AD158}" type="presOf" srcId="{A44E9B31-54E5-394A-BB94-BA6FE0BB0AD5}" destId="{F629EC82-42C1-2E44-BD7C-61F316F78560}" srcOrd="0" destOrd="0" presId="urn:microsoft.com/office/officeart/2005/8/layout/hierarchy5"/>
    <dgm:cxn modelId="{D5E93BAC-5F8B-5B4E-A51C-EAFD81F0D353}" type="presOf" srcId="{303E206A-A335-1346-A286-4021C2687F58}" destId="{F2605447-F512-5643-9597-F24A089915D8}" srcOrd="0" destOrd="0" presId="urn:microsoft.com/office/officeart/2005/8/layout/hierarchy5"/>
    <dgm:cxn modelId="{9180AEAF-3849-094A-B898-ECA626A7D87B}" type="presOf" srcId="{562B324F-CC48-E84C-973E-A2CC5C68D9DE}" destId="{7B331CB2-AACC-1945-AEA3-8464AF367922}" srcOrd="0" destOrd="0" presId="urn:microsoft.com/office/officeart/2005/8/layout/hierarchy5"/>
    <dgm:cxn modelId="{5F4AF4C1-D324-1240-8C31-FBD92C865ADD}" srcId="{1444BAA2-BFBC-4C48-8169-D152778965DB}" destId="{05DBE078-A8D0-EC4F-AA89-03EAF1BDA4E8}" srcOrd="0" destOrd="0" parTransId="{303E206A-A335-1346-A286-4021C2687F58}" sibTransId="{CAB6468F-FE46-F542-8926-A32FB9976D47}"/>
    <dgm:cxn modelId="{F9C46DCF-C08A-B640-A2B0-DDECA6D33873}" type="presOf" srcId="{90F5AAFE-B350-D74F-99CD-EC17438B59B4}" destId="{C9249A6A-5B96-0E42-BACD-6E359A825EBB}" srcOrd="0" destOrd="0" presId="urn:microsoft.com/office/officeart/2005/8/layout/hierarchy5"/>
    <dgm:cxn modelId="{5B814AD4-94EF-D745-9AA9-D2C95B1B228F}" type="presOf" srcId="{72BC8D85-3E43-3C45-9756-0C377EB0E60C}" destId="{B679AB15-9C02-B34A-B605-4F64649857CD}" srcOrd="1" destOrd="0" presId="urn:microsoft.com/office/officeart/2005/8/layout/hierarchy5"/>
    <dgm:cxn modelId="{AB7592D5-8D15-3D4A-8577-9D1D5834D881}" type="presOf" srcId="{3267F43A-DC8D-A24E-A843-3FA844C00D44}" destId="{E9D34C1B-5431-E14B-8C6C-97A7CDD97BA4}" srcOrd="0" destOrd="0" presId="urn:microsoft.com/office/officeart/2005/8/layout/hierarchy5"/>
    <dgm:cxn modelId="{192694DB-CC86-FE4F-8D67-A03B7AB187C5}" type="presOf" srcId="{0C8CFFE8-EA86-CC49-B676-BCF882C278CE}" destId="{D5DEB85D-EDF5-954A-B90B-823E642DB9DE}" srcOrd="0" destOrd="0" presId="urn:microsoft.com/office/officeart/2005/8/layout/hierarchy5"/>
    <dgm:cxn modelId="{9521BBDB-3D62-2940-8CC6-2ADD9DAD20F7}" type="presOf" srcId="{0C8CFFE8-EA86-CC49-B676-BCF882C278CE}" destId="{1F1E9F9B-536C-3441-A0B5-10ED4D5F158E}" srcOrd="1" destOrd="0" presId="urn:microsoft.com/office/officeart/2005/8/layout/hierarchy5"/>
    <dgm:cxn modelId="{AF6C29DC-0981-FC4C-A5B4-2716BB7A0716}" srcId="{A98294BB-35F9-A449-B313-515420F2A3CE}" destId="{1444BAA2-BFBC-4C48-8169-D152778965DB}" srcOrd="0" destOrd="0" parTransId="{A44E9B31-54E5-394A-BB94-BA6FE0BB0AD5}" sibTransId="{93545C23-93ED-7D41-A13E-BCCD86E2D071}"/>
    <dgm:cxn modelId="{01AA2CDD-456B-9249-A983-C831521FA9E8}" srcId="{1444BAA2-BFBC-4C48-8169-D152778965DB}" destId="{65AB85DD-0BE6-794E-8F3D-7E9EF01993A8}" srcOrd="1" destOrd="0" parTransId="{90F5AAFE-B350-D74F-99CD-EC17438B59B4}" sibTransId="{5BE56C2C-97F5-AE4F-BF5F-A908A59C4877}"/>
    <dgm:cxn modelId="{740890DE-4E41-E845-8A2D-21A1B1B27999}" type="presOf" srcId="{425F706C-D75E-7C4C-BFE5-3F893DDA8BBB}" destId="{265FE1D6-7DFE-0D41-B889-D2EA4C2ECF61}" srcOrd="0" destOrd="0" presId="urn:microsoft.com/office/officeart/2005/8/layout/hierarchy5"/>
    <dgm:cxn modelId="{BB6022E4-A152-9D4B-A4EF-8C0ED23A74FB}" type="presOf" srcId="{D0AB0795-0D28-6041-AD6A-D0DC58D0AF40}" destId="{1D7B1D0B-8B5B-F24E-B306-C2A6279D377C}" srcOrd="0" destOrd="0" presId="urn:microsoft.com/office/officeart/2005/8/layout/hierarchy5"/>
    <dgm:cxn modelId="{72B7F1E7-8257-7E42-8F88-066CB51BA5D4}" type="presOf" srcId="{65AB85DD-0BE6-794E-8F3D-7E9EF01993A8}" destId="{74C2C766-73F1-8141-BCBA-7669FCC2FF7A}" srcOrd="0" destOrd="0" presId="urn:microsoft.com/office/officeart/2005/8/layout/hierarchy5"/>
    <dgm:cxn modelId="{89B3EDE8-6860-AD43-AD7B-6AF62B5C6067}" srcId="{A98294BB-35F9-A449-B313-515420F2A3CE}" destId="{562B324F-CC48-E84C-973E-A2CC5C68D9DE}" srcOrd="2" destOrd="0" parTransId="{72BC8D85-3E43-3C45-9756-0C377EB0E60C}" sibTransId="{75A31262-18F2-7B40-B4FE-F598E3BD8C29}"/>
    <dgm:cxn modelId="{DF47B2EF-2AE7-5744-85B9-583BB1AEA828}" type="presOf" srcId="{A44E9B31-54E5-394A-BB94-BA6FE0BB0AD5}" destId="{10D44C8D-332E-D349-8531-9DF6204268DD}" srcOrd="1" destOrd="0" presId="urn:microsoft.com/office/officeart/2005/8/layout/hierarchy5"/>
    <dgm:cxn modelId="{E7070DF1-64BA-C64E-A1A9-FD91068FFBAC}" type="presOf" srcId="{47C54557-1B17-3A46-B963-03B9277F0628}" destId="{2AA782AD-06C3-0E47-9E30-1012AF7DC99B}" srcOrd="1" destOrd="0" presId="urn:microsoft.com/office/officeart/2005/8/layout/hierarchy5"/>
    <dgm:cxn modelId="{E270FE65-53D3-2742-9E99-7A19E6E8BEF4}" type="presParOf" srcId="{E9D34C1B-5431-E14B-8C6C-97A7CDD97BA4}" destId="{C168CC07-DCC8-6347-8B72-65B315CD7D62}" srcOrd="0" destOrd="0" presId="urn:microsoft.com/office/officeart/2005/8/layout/hierarchy5"/>
    <dgm:cxn modelId="{683F0968-5023-3B4D-8A86-6C0A157C156E}" type="presParOf" srcId="{C168CC07-DCC8-6347-8B72-65B315CD7D62}" destId="{498C763B-D113-574B-97D3-E37B79C887B8}" srcOrd="0" destOrd="0" presId="urn:microsoft.com/office/officeart/2005/8/layout/hierarchy5"/>
    <dgm:cxn modelId="{193BECE1-1F1F-AA42-80E3-4858A310C15C}" type="presParOf" srcId="{498C763B-D113-574B-97D3-E37B79C887B8}" destId="{3B674AA1-A0F0-2442-8307-6778D48DA3D4}" srcOrd="0" destOrd="0" presId="urn:microsoft.com/office/officeart/2005/8/layout/hierarchy5"/>
    <dgm:cxn modelId="{C29EC032-52B8-C14C-9CA4-E528F528317B}" type="presParOf" srcId="{3B674AA1-A0F0-2442-8307-6778D48DA3D4}" destId="{C68D82A7-F287-A043-A406-8024679CB747}" srcOrd="0" destOrd="0" presId="urn:microsoft.com/office/officeart/2005/8/layout/hierarchy5"/>
    <dgm:cxn modelId="{09B73357-70B2-5E45-876D-F0E576F43668}" type="presParOf" srcId="{3B674AA1-A0F0-2442-8307-6778D48DA3D4}" destId="{66CBA16A-68CE-9946-9466-C3E207DBB9ED}" srcOrd="1" destOrd="0" presId="urn:microsoft.com/office/officeart/2005/8/layout/hierarchy5"/>
    <dgm:cxn modelId="{EBB73053-798F-8B4E-8489-673199F3C347}" type="presParOf" srcId="{66CBA16A-68CE-9946-9466-C3E207DBB9ED}" destId="{F629EC82-42C1-2E44-BD7C-61F316F78560}" srcOrd="0" destOrd="0" presId="urn:microsoft.com/office/officeart/2005/8/layout/hierarchy5"/>
    <dgm:cxn modelId="{C7BD6460-C7A4-4F49-A13B-DD371570525D}" type="presParOf" srcId="{F629EC82-42C1-2E44-BD7C-61F316F78560}" destId="{10D44C8D-332E-D349-8531-9DF6204268DD}" srcOrd="0" destOrd="0" presId="urn:microsoft.com/office/officeart/2005/8/layout/hierarchy5"/>
    <dgm:cxn modelId="{040488C1-1FA9-F643-A79C-057EB99CA0B5}" type="presParOf" srcId="{66CBA16A-68CE-9946-9466-C3E207DBB9ED}" destId="{E4DF2B0D-83CC-2442-8A9D-B2AB55B2D0DB}" srcOrd="1" destOrd="0" presId="urn:microsoft.com/office/officeart/2005/8/layout/hierarchy5"/>
    <dgm:cxn modelId="{5E6D35D7-0B01-5942-BCDA-7FA34EDB33E6}" type="presParOf" srcId="{E4DF2B0D-83CC-2442-8A9D-B2AB55B2D0DB}" destId="{93BECD79-6660-5146-9B87-F42799AFBC86}" srcOrd="0" destOrd="0" presId="urn:microsoft.com/office/officeart/2005/8/layout/hierarchy5"/>
    <dgm:cxn modelId="{C452EF83-5D73-0646-A63D-AF9FCEEF93EA}" type="presParOf" srcId="{E4DF2B0D-83CC-2442-8A9D-B2AB55B2D0DB}" destId="{1D3F88E5-0C6A-A143-99B7-2BF812066698}" srcOrd="1" destOrd="0" presId="urn:microsoft.com/office/officeart/2005/8/layout/hierarchy5"/>
    <dgm:cxn modelId="{70B7B9D4-9759-0A4E-AE2B-8FA007FECEB7}" type="presParOf" srcId="{1D3F88E5-0C6A-A143-99B7-2BF812066698}" destId="{F2605447-F512-5643-9597-F24A089915D8}" srcOrd="0" destOrd="0" presId="urn:microsoft.com/office/officeart/2005/8/layout/hierarchy5"/>
    <dgm:cxn modelId="{2422BFBC-6190-054A-8306-DB245C5BD673}" type="presParOf" srcId="{F2605447-F512-5643-9597-F24A089915D8}" destId="{326FA809-2042-9F43-93BD-CAD3F39CC82D}" srcOrd="0" destOrd="0" presId="urn:microsoft.com/office/officeart/2005/8/layout/hierarchy5"/>
    <dgm:cxn modelId="{9E0EA7AD-4102-7247-8683-03B83AEE4CD7}" type="presParOf" srcId="{1D3F88E5-0C6A-A143-99B7-2BF812066698}" destId="{D1E1F466-FE95-4742-A7E9-F75F1E245898}" srcOrd="1" destOrd="0" presId="urn:microsoft.com/office/officeart/2005/8/layout/hierarchy5"/>
    <dgm:cxn modelId="{74C0DF96-D957-B04E-88A3-F83A9CBF4180}" type="presParOf" srcId="{D1E1F466-FE95-4742-A7E9-F75F1E245898}" destId="{4031EFD6-DF25-9E44-B304-AC0E9C9431B5}" srcOrd="0" destOrd="0" presId="urn:microsoft.com/office/officeart/2005/8/layout/hierarchy5"/>
    <dgm:cxn modelId="{D6302C98-AE34-E44E-BE22-103563E42D2B}" type="presParOf" srcId="{D1E1F466-FE95-4742-A7E9-F75F1E245898}" destId="{1DCD25B1-7F2A-8E4C-BC54-78B40C051158}" srcOrd="1" destOrd="0" presId="urn:microsoft.com/office/officeart/2005/8/layout/hierarchy5"/>
    <dgm:cxn modelId="{C48F169C-426D-F545-AC39-B7AB8ACD7ECB}" type="presParOf" srcId="{1D3F88E5-0C6A-A143-99B7-2BF812066698}" destId="{C9249A6A-5B96-0E42-BACD-6E359A825EBB}" srcOrd="2" destOrd="0" presId="urn:microsoft.com/office/officeart/2005/8/layout/hierarchy5"/>
    <dgm:cxn modelId="{139AD033-5EA6-EC43-A57F-E74F269A04D3}" type="presParOf" srcId="{C9249A6A-5B96-0E42-BACD-6E359A825EBB}" destId="{20161AA8-C654-8C46-B144-E26CE019F2E9}" srcOrd="0" destOrd="0" presId="urn:microsoft.com/office/officeart/2005/8/layout/hierarchy5"/>
    <dgm:cxn modelId="{3A3C310D-100C-9E42-A45B-B58AD3D8CFEB}" type="presParOf" srcId="{1D3F88E5-0C6A-A143-99B7-2BF812066698}" destId="{9475F35E-1752-B84F-B66B-58A804BDB4A3}" srcOrd="3" destOrd="0" presId="urn:microsoft.com/office/officeart/2005/8/layout/hierarchy5"/>
    <dgm:cxn modelId="{6EFF3E6B-A228-DC4B-B976-1469854FC855}" type="presParOf" srcId="{9475F35E-1752-B84F-B66B-58A804BDB4A3}" destId="{74C2C766-73F1-8141-BCBA-7669FCC2FF7A}" srcOrd="0" destOrd="0" presId="urn:microsoft.com/office/officeart/2005/8/layout/hierarchy5"/>
    <dgm:cxn modelId="{2C144F7D-93E9-5346-B84F-25CCA989F813}" type="presParOf" srcId="{9475F35E-1752-B84F-B66B-58A804BDB4A3}" destId="{14E7BF9E-921B-6A4A-A70E-03B9078AFB3C}" srcOrd="1" destOrd="0" presId="urn:microsoft.com/office/officeart/2005/8/layout/hierarchy5"/>
    <dgm:cxn modelId="{B50686BA-3DAD-D84B-8B05-449AF31DC14B}" type="presParOf" srcId="{1D3F88E5-0C6A-A143-99B7-2BF812066698}" destId="{D5DEB85D-EDF5-954A-B90B-823E642DB9DE}" srcOrd="4" destOrd="0" presId="urn:microsoft.com/office/officeart/2005/8/layout/hierarchy5"/>
    <dgm:cxn modelId="{77C21689-01C9-3440-B50E-084514136FE6}" type="presParOf" srcId="{D5DEB85D-EDF5-954A-B90B-823E642DB9DE}" destId="{1F1E9F9B-536C-3441-A0B5-10ED4D5F158E}" srcOrd="0" destOrd="0" presId="urn:microsoft.com/office/officeart/2005/8/layout/hierarchy5"/>
    <dgm:cxn modelId="{5A45941D-37CB-0E4F-A2DF-56AD5B02DEC9}" type="presParOf" srcId="{1D3F88E5-0C6A-A143-99B7-2BF812066698}" destId="{5AC0455E-CB10-4741-9CBF-8D1133957871}" srcOrd="5" destOrd="0" presId="urn:microsoft.com/office/officeart/2005/8/layout/hierarchy5"/>
    <dgm:cxn modelId="{8C15F982-B064-8A4C-B85D-4D0E94DFE598}" type="presParOf" srcId="{5AC0455E-CB10-4741-9CBF-8D1133957871}" destId="{AD5199A3-34AF-5F4C-A379-C2F2AC03E67B}" srcOrd="0" destOrd="0" presId="urn:microsoft.com/office/officeart/2005/8/layout/hierarchy5"/>
    <dgm:cxn modelId="{5D444F53-0625-7D41-9C29-9E474E670612}" type="presParOf" srcId="{5AC0455E-CB10-4741-9CBF-8D1133957871}" destId="{E5B8EAB0-EE67-684B-B0D7-D0B66CB572D3}" srcOrd="1" destOrd="0" presId="urn:microsoft.com/office/officeart/2005/8/layout/hierarchy5"/>
    <dgm:cxn modelId="{7C802E29-A766-D64D-91E1-1C406EA9C2C1}" type="presParOf" srcId="{66CBA16A-68CE-9946-9466-C3E207DBB9ED}" destId="{09AD5782-E7FF-E143-8BDB-BEB90F623A6A}" srcOrd="2" destOrd="0" presId="urn:microsoft.com/office/officeart/2005/8/layout/hierarchy5"/>
    <dgm:cxn modelId="{412CEE70-7E57-7C47-89D4-64C752B441E4}" type="presParOf" srcId="{09AD5782-E7FF-E143-8BDB-BEB90F623A6A}" destId="{678E7DE1-96CC-324D-9755-3D452CC3EB2F}" srcOrd="0" destOrd="0" presId="urn:microsoft.com/office/officeart/2005/8/layout/hierarchy5"/>
    <dgm:cxn modelId="{5B94499D-7183-B140-BE27-09C9BCC7DEBE}" type="presParOf" srcId="{66CBA16A-68CE-9946-9466-C3E207DBB9ED}" destId="{5EC943A0-EB3B-BF44-A1D0-63F9DB4213A9}" srcOrd="3" destOrd="0" presId="urn:microsoft.com/office/officeart/2005/8/layout/hierarchy5"/>
    <dgm:cxn modelId="{FD76AC78-FF20-2F41-ACC9-012767E1B0FE}" type="presParOf" srcId="{5EC943A0-EB3B-BF44-A1D0-63F9DB4213A9}" destId="{66CA1B56-BFD4-8C41-A806-258A7E8D0B77}" srcOrd="0" destOrd="0" presId="urn:microsoft.com/office/officeart/2005/8/layout/hierarchy5"/>
    <dgm:cxn modelId="{FDFD6C82-B71C-A54C-AEF2-063D27AB852F}" type="presParOf" srcId="{5EC943A0-EB3B-BF44-A1D0-63F9DB4213A9}" destId="{FE3A913C-6CDF-E342-A682-D4043E62EF8A}" srcOrd="1" destOrd="0" presId="urn:microsoft.com/office/officeart/2005/8/layout/hierarchy5"/>
    <dgm:cxn modelId="{C49CA880-462F-7449-A7E8-6C88D80741AF}" type="presParOf" srcId="{FE3A913C-6CDF-E342-A682-D4043E62EF8A}" destId="{F67085CA-B24D-324F-A986-23B25BC0FBD7}" srcOrd="0" destOrd="0" presId="urn:microsoft.com/office/officeart/2005/8/layout/hierarchy5"/>
    <dgm:cxn modelId="{1153BA79-A586-F742-B4B4-714420B713B6}" type="presParOf" srcId="{F67085CA-B24D-324F-A986-23B25BC0FBD7}" destId="{2AA782AD-06C3-0E47-9E30-1012AF7DC99B}" srcOrd="0" destOrd="0" presId="urn:microsoft.com/office/officeart/2005/8/layout/hierarchy5"/>
    <dgm:cxn modelId="{837A5F48-B377-1C49-993A-11804B42D78C}" type="presParOf" srcId="{FE3A913C-6CDF-E342-A682-D4043E62EF8A}" destId="{996E0A87-A797-D048-9CD3-B034F5350833}" srcOrd="1" destOrd="0" presId="urn:microsoft.com/office/officeart/2005/8/layout/hierarchy5"/>
    <dgm:cxn modelId="{427A347A-DF68-D044-A72B-E3E140C8F1E9}" type="presParOf" srcId="{996E0A87-A797-D048-9CD3-B034F5350833}" destId="{027F6D6F-8C9F-2248-933F-1E16ECF57F1E}" srcOrd="0" destOrd="0" presId="urn:microsoft.com/office/officeart/2005/8/layout/hierarchy5"/>
    <dgm:cxn modelId="{E942C89D-7ED2-DE43-88AC-A718FF5E959B}" type="presParOf" srcId="{996E0A87-A797-D048-9CD3-B034F5350833}" destId="{2942750D-C217-3F4D-BAFF-D484B491D54D}" srcOrd="1" destOrd="0" presId="urn:microsoft.com/office/officeart/2005/8/layout/hierarchy5"/>
    <dgm:cxn modelId="{C48615CC-0BD4-4E4C-B3AF-49C72720AEF0}" type="presParOf" srcId="{FE3A913C-6CDF-E342-A682-D4043E62EF8A}" destId="{265FE1D6-7DFE-0D41-B889-D2EA4C2ECF61}" srcOrd="2" destOrd="0" presId="urn:microsoft.com/office/officeart/2005/8/layout/hierarchy5"/>
    <dgm:cxn modelId="{21BCC74E-DDF8-D94C-BA4E-64E7AA058897}" type="presParOf" srcId="{265FE1D6-7DFE-0D41-B889-D2EA4C2ECF61}" destId="{8F1B5A72-1E40-574A-8661-98C311822BE2}" srcOrd="0" destOrd="0" presId="urn:microsoft.com/office/officeart/2005/8/layout/hierarchy5"/>
    <dgm:cxn modelId="{D76DD8A2-FD47-CD48-AC0B-DD1058E4BCB9}" type="presParOf" srcId="{FE3A913C-6CDF-E342-A682-D4043E62EF8A}" destId="{89198CD5-4256-D84B-BD1D-A28E49E01C16}" srcOrd="3" destOrd="0" presId="urn:microsoft.com/office/officeart/2005/8/layout/hierarchy5"/>
    <dgm:cxn modelId="{56EF0A59-CF7B-194F-87DA-F837ECE4D69D}" type="presParOf" srcId="{89198CD5-4256-D84B-BD1D-A28E49E01C16}" destId="{12766839-2E03-C647-9CDE-7FB7C9A720B6}" srcOrd="0" destOrd="0" presId="urn:microsoft.com/office/officeart/2005/8/layout/hierarchy5"/>
    <dgm:cxn modelId="{D06F3734-85CA-0E44-8D46-C0222F128A2E}" type="presParOf" srcId="{89198CD5-4256-D84B-BD1D-A28E49E01C16}" destId="{580CD62C-C081-0E46-948D-209C5F9400BE}" srcOrd="1" destOrd="0" presId="urn:microsoft.com/office/officeart/2005/8/layout/hierarchy5"/>
    <dgm:cxn modelId="{CE69DF1F-E77F-2142-8C9B-920316CCA61A}" type="presParOf" srcId="{FE3A913C-6CDF-E342-A682-D4043E62EF8A}" destId="{1D7B1D0B-8B5B-F24E-B306-C2A6279D377C}" srcOrd="4" destOrd="0" presId="urn:microsoft.com/office/officeart/2005/8/layout/hierarchy5"/>
    <dgm:cxn modelId="{04780AB2-C624-9F47-9375-C8CC942202AF}" type="presParOf" srcId="{1D7B1D0B-8B5B-F24E-B306-C2A6279D377C}" destId="{C31D09FC-65FB-A74D-BA88-6E978CB4CE34}" srcOrd="0" destOrd="0" presId="urn:microsoft.com/office/officeart/2005/8/layout/hierarchy5"/>
    <dgm:cxn modelId="{B84CD2D5-85BC-FE40-980B-3E2F30936D34}" type="presParOf" srcId="{FE3A913C-6CDF-E342-A682-D4043E62EF8A}" destId="{E9397552-9E24-BE49-B208-85B3745A92E1}" srcOrd="5" destOrd="0" presId="urn:microsoft.com/office/officeart/2005/8/layout/hierarchy5"/>
    <dgm:cxn modelId="{B3B64BD7-C454-5B46-9C1B-337BAC9E5F19}" type="presParOf" srcId="{E9397552-9E24-BE49-B208-85B3745A92E1}" destId="{A530BFA1-79C4-3D4E-92A2-FEEC56FBA67C}" srcOrd="0" destOrd="0" presId="urn:microsoft.com/office/officeart/2005/8/layout/hierarchy5"/>
    <dgm:cxn modelId="{DC8D39D5-A61D-A245-B337-4AFF3926FF7F}" type="presParOf" srcId="{E9397552-9E24-BE49-B208-85B3745A92E1}" destId="{A4A0C306-02B6-EE48-980E-AD5750226EB2}" srcOrd="1" destOrd="0" presId="urn:microsoft.com/office/officeart/2005/8/layout/hierarchy5"/>
    <dgm:cxn modelId="{988A9FAD-8A93-5348-ACD2-6C4A989215B8}" type="presParOf" srcId="{66CBA16A-68CE-9946-9466-C3E207DBB9ED}" destId="{C78E5886-CAC9-CA41-B946-5641D38A2E3F}" srcOrd="4" destOrd="0" presId="urn:microsoft.com/office/officeart/2005/8/layout/hierarchy5"/>
    <dgm:cxn modelId="{53ECBAD2-826C-EA45-95F3-203697F9199F}" type="presParOf" srcId="{C78E5886-CAC9-CA41-B946-5641D38A2E3F}" destId="{B679AB15-9C02-B34A-B605-4F64649857CD}" srcOrd="0" destOrd="0" presId="urn:microsoft.com/office/officeart/2005/8/layout/hierarchy5"/>
    <dgm:cxn modelId="{E63D5BA2-382E-5C43-8895-449DA9B63A44}" type="presParOf" srcId="{66CBA16A-68CE-9946-9466-C3E207DBB9ED}" destId="{153AAAE9-F032-7246-A979-EB7E6E2C94B8}" srcOrd="5" destOrd="0" presId="urn:microsoft.com/office/officeart/2005/8/layout/hierarchy5"/>
    <dgm:cxn modelId="{C345488A-2D16-CC43-8BCD-6EDF665C88C1}" type="presParOf" srcId="{153AAAE9-F032-7246-A979-EB7E6E2C94B8}" destId="{7B331CB2-AACC-1945-AEA3-8464AF367922}" srcOrd="0" destOrd="0" presId="urn:microsoft.com/office/officeart/2005/8/layout/hierarchy5"/>
    <dgm:cxn modelId="{088F4D0D-F3D5-B44A-8A97-2E975B4D523C}" type="presParOf" srcId="{153AAAE9-F032-7246-A979-EB7E6E2C94B8}" destId="{20E7878F-A28C-4449-972E-81D37813E03F}" srcOrd="1" destOrd="0" presId="urn:microsoft.com/office/officeart/2005/8/layout/hierarchy5"/>
    <dgm:cxn modelId="{E1A6EFE3-00BB-DC4B-9CD5-A82A50550D33}" type="presParOf" srcId="{20E7878F-A28C-4449-972E-81D37813E03F}" destId="{42EF74DE-88B5-E34E-8F40-27F1EC39FB05}" srcOrd="0" destOrd="0" presId="urn:microsoft.com/office/officeart/2005/8/layout/hierarchy5"/>
    <dgm:cxn modelId="{9B3FAC1C-2646-A940-BCBC-44AC306869F1}" type="presParOf" srcId="{42EF74DE-88B5-E34E-8F40-27F1EC39FB05}" destId="{56C828D6-6E26-6049-9397-41532DDDE4A9}" srcOrd="0" destOrd="0" presId="urn:microsoft.com/office/officeart/2005/8/layout/hierarchy5"/>
    <dgm:cxn modelId="{206BEC20-84A3-6148-817D-CE5D267DF037}" type="presParOf" srcId="{20E7878F-A28C-4449-972E-81D37813E03F}" destId="{503BA821-2860-0149-8571-F50B4D708CF0}" srcOrd="1" destOrd="0" presId="urn:microsoft.com/office/officeart/2005/8/layout/hierarchy5"/>
    <dgm:cxn modelId="{7B75B238-4E04-0840-8286-BB85AE06FB9D}" type="presParOf" srcId="{503BA821-2860-0149-8571-F50B4D708CF0}" destId="{2E556047-2A53-4449-AD2D-0D746F4E090D}" srcOrd="0" destOrd="0" presId="urn:microsoft.com/office/officeart/2005/8/layout/hierarchy5"/>
    <dgm:cxn modelId="{5BBC25A5-A341-284A-A02C-F95A26FFFBED}" type="presParOf" srcId="{503BA821-2860-0149-8571-F50B4D708CF0}" destId="{7DD484E1-CBCD-2445-9D00-E9E2DECAEC65}" srcOrd="1" destOrd="0" presId="urn:microsoft.com/office/officeart/2005/8/layout/hierarchy5"/>
    <dgm:cxn modelId="{1BCE8744-0CF9-7441-BEB5-1C4A5049293A}" type="presParOf" srcId="{E9D34C1B-5431-E14B-8C6C-97A7CDD97BA4}" destId="{5BC86B37-27F4-7944-A68B-895B11F7E678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573053-80F4-BE4E-8CC5-FC4CEFA033D4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C8537B31-82C6-E144-B9D7-9440BD5AF26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IN"/>
            <a:t>1. </a:t>
          </a:r>
          <a:r>
            <a:rPr lang="en-IN" b="1"/>
            <a:t>Automating Repetitive Tasks</a:t>
          </a:r>
          <a:endParaRPr lang="en-IN"/>
        </a:p>
      </dgm:t>
    </dgm:pt>
    <dgm:pt modelId="{4EE5AB74-B6C8-664E-B202-98B074FFA93D}" type="parTrans" cxnId="{4AEB6703-7ACD-DA4F-B048-05405A74DAB3}">
      <dgm:prSet/>
      <dgm:spPr/>
      <dgm:t>
        <a:bodyPr/>
        <a:lstStyle/>
        <a:p>
          <a:endParaRPr lang="en-GB"/>
        </a:p>
      </dgm:t>
    </dgm:pt>
    <dgm:pt modelId="{EA47C5A9-1649-9241-B3EA-F9504E110844}" type="sibTrans" cxnId="{4AEB6703-7ACD-DA4F-B048-05405A74DAB3}">
      <dgm:prSet phldrT="1"/>
      <dgm:spPr/>
      <dgm:t>
        <a:bodyPr/>
        <a:lstStyle/>
        <a:p>
          <a:endParaRPr lang="en-GB"/>
        </a:p>
      </dgm:t>
    </dgm:pt>
    <dgm:pt modelId="{00E3689D-EB02-3943-8B28-BB5410694D44}">
      <dgm:prSet/>
      <dgm:spPr/>
      <dgm:t>
        <a:bodyPr/>
        <a:lstStyle/>
        <a:p>
          <a:pPr>
            <a:lnSpc>
              <a:spcPct val="100000"/>
            </a:lnSpc>
          </a:pPr>
          <a:r>
            <a:rPr lang="en-IN"/>
            <a:t>Use AI tools to automate routine and time-consuming tasks such as data entry, scheduling, or sorting emails. This frees up human resources for more complex and creative work.</a:t>
          </a:r>
        </a:p>
      </dgm:t>
    </dgm:pt>
    <dgm:pt modelId="{1AD0C056-20AD-1849-8510-47D387760E47}" type="parTrans" cxnId="{21E5D49A-7DE1-FB4F-9F67-6D028409A585}">
      <dgm:prSet/>
      <dgm:spPr/>
      <dgm:t>
        <a:bodyPr/>
        <a:lstStyle/>
        <a:p>
          <a:endParaRPr lang="en-GB"/>
        </a:p>
      </dgm:t>
    </dgm:pt>
    <dgm:pt modelId="{A21CA3D5-4835-2949-9D88-E66A46C8CA2B}" type="sibTrans" cxnId="{21E5D49A-7DE1-FB4F-9F67-6D028409A585}">
      <dgm:prSet/>
      <dgm:spPr/>
      <dgm:t>
        <a:bodyPr/>
        <a:lstStyle/>
        <a:p>
          <a:endParaRPr lang="en-GB"/>
        </a:p>
      </dgm:t>
    </dgm:pt>
    <dgm:pt modelId="{34633057-97B3-C845-812C-8E8BA7A4F6B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IN"/>
            <a:t>2. </a:t>
          </a:r>
          <a:r>
            <a:rPr lang="en-IN" b="1"/>
            <a:t>Analyzing Large Datasets</a:t>
          </a:r>
          <a:endParaRPr lang="en-IN"/>
        </a:p>
      </dgm:t>
    </dgm:pt>
    <dgm:pt modelId="{DAAFCCB7-8B02-E74F-B8A2-7D94BCA483C7}" type="parTrans" cxnId="{357211E4-6D0E-E948-A254-DFA6FA5CABBB}">
      <dgm:prSet/>
      <dgm:spPr/>
      <dgm:t>
        <a:bodyPr/>
        <a:lstStyle/>
        <a:p>
          <a:endParaRPr lang="en-GB"/>
        </a:p>
      </dgm:t>
    </dgm:pt>
    <dgm:pt modelId="{E4F7158D-F347-5F49-A17B-60D64C80BCAF}" type="sibTrans" cxnId="{357211E4-6D0E-E948-A254-DFA6FA5CABBB}">
      <dgm:prSet phldrT="2"/>
      <dgm:spPr/>
      <dgm:t>
        <a:bodyPr/>
        <a:lstStyle/>
        <a:p>
          <a:endParaRPr lang="en-GB"/>
        </a:p>
      </dgm:t>
    </dgm:pt>
    <dgm:pt modelId="{0F454258-08E9-7B4D-AE36-5047E8974DF5}">
      <dgm:prSet/>
      <dgm:spPr/>
      <dgm:t>
        <a:bodyPr/>
        <a:lstStyle/>
        <a:p>
          <a:pPr>
            <a:lnSpc>
              <a:spcPct val="100000"/>
            </a:lnSpc>
          </a:pPr>
          <a:r>
            <a:rPr lang="en-IN"/>
            <a:t>When dealing with vast amounts of data that are impractical to analyze manually, AI can quickly identify patterns, trends, and insights, aiding in data-driven decision-making.</a:t>
          </a:r>
        </a:p>
      </dgm:t>
    </dgm:pt>
    <dgm:pt modelId="{A8315F8C-538D-FA46-BB9A-15A2108A2C0A}" type="parTrans" cxnId="{6301222F-5F84-D747-B9BD-167E6D224862}">
      <dgm:prSet/>
      <dgm:spPr/>
      <dgm:t>
        <a:bodyPr/>
        <a:lstStyle/>
        <a:p>
          <a:endParaRPr lang="en-GB"/>
        </a:p>
      </dgm:t>
    </dgm:pt>
    <dgm:pt modelId="{92D42621-5E3B-DE4D-8D55-AAE40C21280D}" type="sibTrans" cxnId="{6301222F-5F84-D747-B9BD-167E6D224862}">
      <dgm:prSet/>
      <dgm:spPr/>
      <dgm:t>
        <a:bodyPr/>
        <a:lstStyle/>
        <a:p>
          <a:endParaRPr lang="en-GB"/>
        </a:p>
      </dgm:t>
    </dgm:pt>
    <dgm:pt modelId="{2D7EE543-74F1-6642-B9FF-E052A38C182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IN"/>
            <a:t>3. </a:t>
          </a:r>
          <a:r>
            <a:rPr lang="en-IN" b="1"/>
            <a:t>Enhancing Decision-Making</a:t>
          </a:r>
          <a:endParaRPr lang="en-IN"/>
        </a:p>
      </dgm:t>
    </dgm:pt>
    <dgm:pt modelId="{4F862CB9-FA02-494B-8749-DC33028064B4}" type="parTrans" cxnId="{C355BD80-8841-DE40-9323-BE67006628B3}">
      <dgm:prSet/>
      <dgm:spPr/>
      <dgm:t>
        <a:bodyPr/>
        <a:lstStyle/>
        <a:p>
          <a:endParaRPr lang="en-GB"/>
        </a:p>
      </dgm:t>
    </dgm:pt>
    <dgm:pt modelId="{3E07333B-CA26-974B-9722-448762D2BE08}" type="sibTrans" cxnId="{C355BD80-8841-DE40-9323-BE67006628B3}">
      <dgm:prSet phldrT="3"/>
      <dgm:spPr/>
      <dgm:t>
        <a:bodyPr/>
        <a:lstStyle/>
        <a:p>
          <a:endParaRPr lang="en-GB"/>
        </a:p>
      </dgm:t>
    </dgm:pt>
    <dgm:pt modelId="{1EF66118-FBE2-9143-A954-6E3F3EDA8E47}">
      <dgm:prSet/>
      <dgm:spPr/>
      <dgm:t>
        <a:bodyPr/>
        <a:lstStyle/>
        <a:p>
          <a:pPr>
            <a:lnSpc>
              <a:spcPct val="100000"/>
            </a:lnSpc>
          </a:pPr>
          <a:r>
            <a:rPr lang="en-IN"/>
            <a:t>Utilize AI for predictive analytics and risk assessment to support complex decision-making processes. AI can simulate scenarios and provide recommendations based on historical data.</a:t>
          </a:r>
        </a:p>
      </dgm:t>
    </dgm:pt>
    <dgm:pt modelId="{8FDB0799-B2C2-124D-BD4B-E2F85BFF83E8}" type="parTrans" cxnId="{AD7F0B7C-1211-FE4A-9B19-1F5D912E9B91}">
      <dgm:prSet/>
      <dgm:spPr/>
      <dgm:t>
        <a:bodyPr/>
        <a:lstStyle/>
        <a:p>
          <a:endParaRPr lang="en-GB"/>
        </a:p>
      </dgm:t>
    </dgm:pt>
    <dgm:pt modelId="{70748674-66A4-8E4B-8010-A89798CACA20}" type="sibTrans" cxnId="{AD7F0B7C-1211-FE4A-9B19-1F5D912E9B91}">
      <dgm:prSet/>
      <dgm:spPr/>
      <dgm:t>
        <a:bodyPr/>
        <a:lstStyle/>
        <a:p>
          <a:endParaRPr lang="en-GB"/>
        </a:p>
      </dgm:t>
    </dgm:pt>
    <dgm:pt modelId="{D13CF19B-3AB1-0246-9F4B-08D4A532819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IN"/>
            <a:t>4. </a:t>
          </a:r>
          <a:r>
            <a:rPr lang="en-IN" b="1"/>
            <a:t>Personalizing User Experiences</a:t>
          </a:r>
          <a:endParaRPr lang="en-IN"/>
        </a:p>
      </dgm:t>
    </dgm:pt>
    <dgm:pt modelId="{1DC00456-69B2-334B-B8AC-F82AA23428C7}" type="parTrans" cxnId="{8E565712-6EE1-1F43-9736-3CD5BBD874A2}">
      <dgm:prSet/>
      <dgm:spPr/>
      <dgm:t>
        <a:bodyPr/>
        <a:lstStyle/>
        <a:p>
          <a:endParaRPr lang="en-GB"/>
        </a:p>
      </dgm:t>
    </dgm:pt>
    <dgm:pt modelId="{38206A1C-2E98-6A4E-B49A-7B9EB7F105BA}" type="sibTrans" cxnId="{8E565712-6EE1-1F43-9736-3CD5BBD874A2}">
      <dgm:prSet phldrT="4"/>
      <dgm:spPr/>
      <dgm:t>
        <a:bodyPr/>
        <a:lstStyle/>
        <a:p>
          <a:endParaRPr lang="en-GB"/>
        </a:p>
      </dgm:t>
    </dgm:pt>
    <dgm:pt modelId="{BA47AC2D-6F6B-044F-AFB9-CBE7ED8CE544}">
      <dgm:prSet/>
      <dgm:spPr/>
      <dgm:t>
        <a:bodyPr/>
        <a:lstStyle/>
        <a:p>
          <a:pPr>
            <a:lnSpc>
              <a:spcPct val="100000"/>
            </a:lnSpc>
          </a:pPr>
          <a:r>
            <a:rPr lang="en-IN"/>
            <a:t>AI tools are effective in customizing content, product recommendations, or services based on individual user behavior and preferences, thereby improving customer satisfaction and engagement.</a:t>
          </a:r>
        </a:p>
      </dgm:t>
    </dgm:pt>
    <dgm:pt modelId="{EA8A47D8-551B-E242-8BD5-16E5292D248B}" type="parTrans" cxnId="{BCD5E804-ED9F-364B-980F-21FDE00542F8}">
      <dgm:prSet/>
      <dgm:spPr/>
      <dgm:t>
        <a:bodyPr/>
        <a:lstStyle/>
        <a:p>
          <a:endParaRPr lang="en-GB"/>
        </a:p>
      </dgm:t>
    </dgm:pt>
    <dgm:pt modelId="{DCAC2EFE-8F77-7540-A401-287B6515846D}" type="sibTrans" cxnId="{BCD5E804-ED9F-364B-980F-21FDE00542F8}">
      <dgm:prSet/>
      <dgm:spPr/>
      <dgm:t>
        <a:bodyPr/>
        <a:lstStyle/>
        <a:p>
          <a:endParaRPr lang="en-GB"/>
        </a:p>
      </dgm:t>
    </dgm:pt>
    <dgm:pt modelId="{55107D9E-89A8-9643-9253-60665D2804AB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IN"/>
            <a:t>5. </a:t>
          </a:r>
          <a:r>
            <a:rPr lang="en-IN" b="1"/>
            <a:t>Improving Accuracy and Efficiency</a:t>
          </a:r>
          <a:endParaRPr lang="en-IN"/>
        </a:p>
      </dgm:t>
    </dgm:pt>
    <dgm:pt modelId="{140029BA-015A-054D-83D3-9337B5469794}" type="parTrans" cxnId="{E6C10B43-0996-5E4F-9E39-6ED32C4D9E4D}">
      <dgm:prSet/>
      <dgm:spPr/>
      <dgm:t>
        <a:bodyPr/>
        <a:lstStyle/>
        <a:p>
          <a:endParaRPr lang="en-GB"/>
        </a:p>
      </dgm:t>
    </dgm:pt>
    <dgm:pt modelId="{07682906-DF97-954C-A8E7-BB7833A9E1FA}" type="sibTrans" cxnId="{E6C10B43-0996-5E4F-9E39-6ED32C4D9E4D}">
      <dgm:prSet phldrT="5"/>
      <dgm:spPr/>
      <dgm:t>
        <a:bodyPr/>
        <a:lstStyle/>
        <a:p>
          <a:endParaRPr lang="en-GB"/>
        </a:p>
      </dgm:t>
    </dgm:pt>
    <dgm:pt modelId="{5244A063-92B7-8F4D-AC3B-4A82F6472703}">
      <dgm:prSet/>
      <dgm:spPr/>
      <dgm:t>
        <a:bodyPr/>
        <a:lstStyle/>
        <a:p>
          <a:pPr>
            <a:lnSpc>
              <a:spcPct val="100000"/>
            </a:lnSpc>
          </a:pPr>
          <a:r>
            <a:rPr lang="en-IN"/>
            <a:t>Implement AI to reduce human error and increase efficiency in tasks like quality control, medical diagnostics, or demand forecasting. AI systems can process information consistently and accurately at high speeds.</a:t>
          </a:r>
        </a:p>
      </dgm:t>
    </dgm:pt>
    <dgm:pt modelId="{CC4B38BE-5949-0740-9352-49AB70428198}" type="parTrans" cxnId="{63E51BBE-42AC-2A4E-ACD1-645B7D8FF45B}">
      <dgm:prSet/>
      <dgm:spPr/>
      <dgm:t>
        <a:bodyPr/>
        <a:lstStyle/>
        <a:p>
          <a:endParaRPr lang="en-GB"/>
        </a:p>
      </dgm:t>
    </dgm:pt>
    <dgm:pt modelId="{FCDD420B-A3A2-F64F-958F-703021465087}" type="sibTrans" cxnId="{63E51BBE-42AC-2A4E-ACD1-645B7D8FF45B}">
      <dgm:prSet/>
      <dgm:spPr/>
      <dgm:t>
        <a:bodyPr/>
        <a:lstStyle/>
        <a:p>
          <a:endParaRPr lang="en-GB"/>
        </a:p>
      </dgm:t>
    </dgm:pt>
    <dgm:pt modelId="{A6D3CCB4-82EE-4C7E-A49E-E387167A3612}" type="pres">
      <dgm:prSet presAssocID="{C6573053-80F4-BE4E-8CC5-FC4CEFA033D4}" presName="root" presStyleCnt="0">
        <dgm:presLayoutVars>
          <dgm:dir/>
          <dgm:resizeHandles val="exact"/>
        </dgm:presLayoutVars>
      </dgm:prSet>
      <dgm:spPr/>
    </dgm:pt>
    <dgm:pt modelId="{EFCBF33A-5F36-4F71-A79E-B5118470D535}" type="pres">
      <dgm:prSet presAssocID="{C8537B31-82C6-E144-B9D7-9440BD5AF26B}" presName="compNode" presStyleCnt="0"/>
      <dgm:spPr/>
    </dgm:pt>
    <dgm:pt modelId="{4A001DA9-F285-41EF-87F9-461E16F925B3}" type="pres">
      <dgm:prSet presAssocID="{C8537B31-82C6-E144-B9D7-9440BD5AF26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565391E3-396D-4FA4-A88F-DD5BE5151CAB}" type="pres">
      <dgm:prSet presAssocID="{C8537B31-82C6-E144-B9D7-9440BD5AF26B}" presName="iconSpace" presStyleCnt="0"/>
      <dgm:spPr/>
    </dgm:pt>
    <dgm:pt modelId="{ED724DE8-88E6-4B6A-A95C-A80843EF1905}" type="pres">
      <dgm:prSet presAssocID="{C8537B31-82C6-E144-B9D7-9440BD5AF26B}" presName="parTx" presStyleLbl="revTx" presStyleIdx="0" presStyleCnt="10">
        <dgm:presLayoutVars>
          <dgm:chMax val="0"/>
          <dgm:chPref val="0"/>
        </dgm:presLayoutVars>
      </dgm:prSet>
      <dgm:spPr/>
    </dgm:pt>
    <dgm:pt modelId="{F07BAE92-CD10-4BFE-831E-D90B6784B3DC}" type="pres">
      <dgm:prSet presAssocID="{C8537B31-82C6-E144-B9D7-9440BD5AF26B}" presName="txSpace" presStyleCnt="0"/>
      <dgm:spPr/>
    </dgm:pt>
    <dgm:pt modelId="{8668A199-BBBE-481B-A7F8-0872A578C73C}" type="pres">
      <dgm:prSet presAssocID="{C8537B31-82C6-E144-B9D7-9440BD5AF26B}" presName="desTx" presStyleLbl="revTx" presStyleIdx="1" presStyleCnt="10">
        <dgm:presLayoutVars/>
      </dgm:prSet>
      <dgm:spPr/>
    </dgm:pt>
    <dgm:pt modelId="{4B3ADEBC-FDD0-4E90-9ED7-C47CB0255870}" type="pres">
      <dgm:prSet presAssocID="{EA47C5A9-1649-9241-B3EA-F9504E110844}" presName="sibTrans" presStyleCnt="0"/>
      <dgm:spPr/>
    </dgm:pt>
    <dgm:pt modelId="{9D2CC596-2DEF-42EE-A374-66ABC54496D6}" type="pres">
      <dgm:prSet presAssocID="{34633057-97B3-C845-812C-8E8BA7A4F6BA}" presName="compNode" presStyleCnt="0"/>
      <dgm:spPr/>
    </dgm:pt>
    <dgm:pt modelId="{8F50238C-ADDC-461B-882E-31BB8FCD1369}" type="pres">
      <dgm:prSet presAssocID="{34633057-97B3-C845-812C-8E8BA7A4F6B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12A97B87-12E9-4F21-9481-0F2AA4CACDA1}" type="pres">
      <dgm:prSet presAssocID="{34633057-97B3-C845-812C-8E8BA7A4F6BA}" presName="iconSpace" presStyleCnt="0"/>
      <dgm:spPr/>
    </dgm:pt>
    <dgm:pt modelId="{4820DB66-ACDD-4B4E-91C8-7AFDF85A3351}" type="pres">
      <dgm:prSet presAssocID="{34633057-97B3-C845-812C-8E8BA7A4F6BA}" presName="parTx" presStyleLbl="revTx" presStyleIdx="2" presStyleCnt="10">
        <dgm:presLayoutVars>
          <dgm:chMax val="0"/>
          <dgm:chPref val="0"/>
        </dgm:presLayoutVars>
      </dgm:prSet>
      <dgm:spPr/>
    </dgm:pt>
    <dgm:pt modelId="{AF215F52-F4B0-4311-B768-1F469D1F5068}" type="pres">
      <dgm:prSet presAssocID="{34633057-97B3-C845-812C-8E8BA7A4F6BA}" presName="txSpace" presStyleCnt="0"/>
      <dgm:spPr/>
    </dgm:pt>
    <dgm:pt modelId="{846AAE55-E74A-4A44-8694-4F27280E8CC5}" type="pres">
      <dgm:prSet presAssocID="{34633057-97B3-C845-812C-8E8BA7A4F6BA}" presName="desTx" presStyleLbl="revTx" presStyleIdx="3" presStyleCnt="10">
        <dgm:presLayoutVars/>
      </dgm:prSet>
      <dgm:spPr/>
    </dgm:pt>
    <dgm:pt modelId="{4D992887-57AB-42BF-B75B-530AF101F273}" type="pres">
      <dgm:prSet presAssocID="{E4F7158D-F347-5F49-A17B-60D64C80BCAF}" presName="sibTrans" presStyleCnt="0"/>
      <dgm:spPr/>
    </dgm:pt>
    <dgm:pt modelId="{B6405D43-EF4D-49DF-8C37-FE212DDABF01}" type="pres">
      <dgm:prSet presAssocID="{2D7EE543-74F1-6642-B9FF-E052A38C182C}" presName="compNode" presStyleCnt="0"/>
      <dgm:spPr/>
    </dgm:pt>
    <dgm:pt modelId="{AF98366B-8383-454B-AD8C-9490914381C9}" type="pres">
      <dgm:prSet presAssocID="{2D7EE543-74F1-6642-B9FF-E052A38C182C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C8FD779-F7D2-44B9-866A-898ED8F66194}" type="pres">
      <dgm:prSet presAssocID="{2D7EE543-74F1-6642-B9FF-E052A38C182C}" presName="iconSpace" presStyleCnt="0"/>
      <dgm:spPr/>
    </dgm:pt>
    <dgm:pt modelId="{35812669-28AE-4A07-93A4-B7610E2F338A}" type="pres">
      <dgm:prSet presAssocID="{2D7EE543-74F1-6642-B9FF-E052A38C182C}" presName="parTx" presStyleLbl="revTx" presStyleIdx="4" presStyleCnt="10">
        <dgm:presLayoutVars>
          <dgm:chMax val="0"/>
          <dgm:chPref val="0"/>
        </dgm:presLayoutVars>
      </dgm:prSet>
      <dgm:spPr/>
    </dgm:pt>
    <dgm:pt modelId="{237D416A-DB0E-4DEA-9198-0E5BB71EBF22}" type="pres">
      <dgm:prSet presAssocID="{2D7EE543-74F1-6642-B9FF-E052A38C182C}" presName="txSpace" presStyleCnt="0"/>
      <dgm:spPr/>
    </dgm:pt>
    <dgm:pt modelId="{79562D03-EB39-4557-9827-1972A92B383C}" type="pres">
      <dgm:prSet presAssocID="{2D7EE543-74F1-6642-B9FF-E052A38C182C}" presName="desTx" presStyleLbl="revTx" presStyleIdx="5" presStyleCnt="10">
        <dgm:presLayoutVars/>
      </dgm:prSet>
      <dgm:spPr/>
    </dgm:pt>
    <dgm:pt modelId="{B67AB81F-F187-4586-8E62-897319D427E5}" type="pres">
      <dgm:prSet presAssocID="{3E07333B-CA26-974B-9722-448762D2BE08}" presName="sibTrans" presStyleCnt="0"/>
      <dgm:spPr/>
    </dgm:pt>
    <dgm:pt modelId="{71127B5A-DB02-4380-B192-42D32E9694A5}" type="pres">
      <dgm:prSet presAssocID="{D13CF19B-3AB1-0246-9F4B-08D4A532819B}" presName="compNode" presStyleCnt="0"/>
      <dgm:spPr/>
    </dgm:pt>
    <dgm:pt modelId="{D7FC9416-E019-46CA-A0FC-7EEBEE236BE0}" type="pres">
      <dgm:prSet presAssocID="{D13CF19B-3AB1-0246-9F4B-08D4A532819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11F0867E-6C68-4D51-B511-D397D6F92FCA}" type="pres">
      <dgm:prSet presAssocID="{D13CF19B-3AB1-0246-9F4B-08D4A532819B}" presName="iconSpace" presStyleCnt="0"/>
      <dgm:spPr/>
    </dgm:pt>
    <dgm:pt modelId="{1EB1C5C5-C83D-4ABD-B702-C23353D412B8}" type="pres">
      <dgm:prSet presAssocID="{D13CF19B-3AB1-0246-9F4B-08D4A532819B}" presName="parTx" presStyleLbl="revTx" presStyleIdx="6" presStyleCnt="10">
        <dgm:presLayoutVars>
          <dgm:chMax val="0"/>
          <dgm:chPref val="0"/>
        </dgm:presLayoutVars>
      </dgm:prSet>
      <dgm:spPr/>
    </dgm:pt>
    <dgm:pt modelId="{6084DEEB-1A6E-45BC-AA51-F12A6845EC23}" type="pres">
      <dgm:prSet presAssocID="{D13CF19B-3AB1-0246-9F4B-08D4A532819B}" presName="txSpace" presStyleCnt="0"/>
      <dgm:spPr/>
    </dgm:pt>
    <dgm:pt modelId="{65BD9945-8EB6-47B9-A306-86AF919D8941}" type="pres">
      <dgm:prSet presAssocID="{D13CF19B-3AB1-0246-9F4B-08D4A532819B}" presName="desTx" presStyleLbl="revTx" presStyleIdx="7" presStyleCnt="10">
        <dgm:presLayoutVars/>
      </dgm:prSet>
      <dgm:spPr/>
    </dgm:pt>
    <dgm:pt modelId="{0B404DC0-9747-4DF4-A0BA-B321F94E9E35}" type="pres">
      <dgm:prSet presAssocID="{38206A1C-2E98-6A4E-B49A-7B9EB7F105BA}" presName="sibTrans" presStyleCnt="0"/>
      <dgm:spPr/>
    </dgm:pt>
    <dgm:pt modelId="{2CC08B55-6C4D-4BA6-BA00-23B10C668C58}" type="pres">
      <dgm:prSet presAssocID="{55107D9E-89A8-9643-9253-60665D2804AB}" presName="compNode" presStyleCnt="0"/>
      <dgm:spPr/>
    </dgm:pt>
    <dgm:pt modelId="{EA7F1FFB-FD6A-42A2-B502-CFBF2D9CE31C}" type="pres">
      <dgm:prSet presAssocID="{55107D9E-89A8-9643-9253-60665D2804A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B23C149C-7176-4801-A85C-63A049528736}" type="pres">
      <dgm:prSet presAssocID="{55107D9E-89A8-9643-9253-60665D2804AB}" presName="iconSpace" presStyleCnt="0"/>
      <dgm:spPr/>
    </dgm:pt>
    <dgm:pt modelId="{6C53AC66-601F-48E2-AD67-FECF8DFC4D0A}" type="pres">
      <dgm:prSet presAssocID="{55107D9E-89A8-9643-9253-60665D2804AB}" presName="parTx" presStyleLbl="revTx" presStyleIdx="8" presStyleCnt="10">
        <dgm:presLayoutVars>
          <dgm:chMax val="0"/>
          <dgm:chPref val="0"/>
        </dgm:presLayoutVars>
      </dgm:prSet>
      <dgm:spPr/>
    </dgm:pt>
    <dgm:pt modelId="{BB80E64E-4978-4A83-B621-3D01A846950F}" type="pres">
      <dgm:prSet presAssocID="{55107D9E-89A8-9643-9253-60665D2804AB}" presName="txSpace" presStyleCnt="0"/>
      <dgm:spPr/>
    </dgm:pt>
    <dgm:pt modelId="{D4B54511-3043-4289-AE89-3479ED618EF3}" type="pres">
      <dgm:prSet presAssocID="{55107D9E-89A8-9643-9253-60665D2804AB}" presName="desTx" presStyleLbl="revTx" presStyleIdx="9" presStyleCnt="10">
        <dgm:presLayoutVars/>
      </dgm:prSet>
      <dgm:spPr/>
    </dgm:pt>
  </dgm:ptLst>
  <dgm:cxnLst>
    <dgm:cxn modelId="{4AEB6703-7ACD-DA4F-B048-05405A74DAB3}" srcId="{C6573053-80F4-BE4E-8CC5-FC4CEFA033D4}" destId="{C8537B31-82C6-E144-B9D7-9440BD5AF26B}" srcOrd="0" destOrd="0" parTransId="{4EE5AB74-B6C8-664E-B202-98B074FFA93D}" sibTransId="{EA47C5A9-1649-9241-B3EA-F9504E110844}"/>
    <dgm:cxn modelId="{BCD5E804-ED9F-364B-980F-21FDE00542F8}" srcId="{D13CF19B-3AB1-0246-9F4B-08D4A532819B}" destId="{BA47AC2D-6F6B-044F-AFB9-CBE7ED8CE544}" srcOrd="0" destOrd="0" parTransId="{EA8A47D8-551B-E242-8BD5-16E5292D248B}" sibTransId="{DCAC2EFE-8F77-7540-A401-287B6515846D}"/>
    <dgm:cxn modelId="{B9E88E0C-D82C-4943-8698-3644F723EBB5}" type="presOf" srcId="{C8537B31-82C6-E144-B9D7-9440BD5AF26B}" destId="{ED724DE8-88E6-4B6A-A95C-A80843EF1905}" srcOrd="0" destOrd="0" presId="urn:microsoft.com/office/officeart/2018/2/layout/IconLabelDescriptionList"/>
    <dgm:cxn modelId="{8E565712-6EE1-1F43-9736-3CD5BBD874A2}" srcId="{C6573053-80F4-BE4E-8CC5-FC4CEFA033D4}" destId="{D13CF19B-3AB1-0246-9F4B-08D4A532819B}" srcOrd="3" destOrd="0" parTransId="{1DC00456-69B2-334B-B8AC-F82AA23428C7}" sibTransId="{38206A1C-2E98-6A4E-B49A-7B9EB7F105BA}"/>
    <dgm:cxn modelId="{70AD9323-9733-A448-86AD-F80297B56780}" type="presOf" srcId="{D13CF19B-3AB1-0246-9F4B-08D4A532819B}" destId="{1EB1C5C5-C83D-4ABD-B702-C23353D412B8}" srcOrd="0" destOrd="0" presId="urn:microsoft.com/office/officeart/2018/2/layout/IconLabelDescriptionList"/>
    <dgm:cxn modelId="{6301222F-5F84-D747-B9BD-167E6D224862}" srcId="{34633057-97B3-C845-812C-8E8BA7A4F6BA}" destId="{0F454258-08E9-7B4D-AE36-5047E8974DF5}" srcOrd="0" destOrd="0" parTransId="{A8315F8C-538D-FA46-BB9A-15A2108A2C0A}" sibTransId="{92D42621-5E3B-DE4D-8D55-AAE40C21280D}"/>
    <dgm:cxn modelId="{E6C10B43-0996-5E4F-9E39-6ED32C4D9E4D}" srcId="{C6573053-80F4-BE4E-8CC5-FC4CEFA033D4}" destId="{55107D9E-89A8-9643-9253-60665D2804AB}" srcOrd="4" destOrd="0" parTransId="{140029BA-015A-054D-83D3-9337B5469794}" sibTransId="{07682906-DF97-954C-A8E7-BB7833A9E1FA}"/>
    <dgm:cxn modelId="{66FC185E-CFB2-5441-B865-835E95099466}" type="presOf" srcId="{C6573053-80F4-BE4E-8CC5-FC4CEFA033D4}" destId="{A6D3CCB4-82EE-4C7E-A49E-E387167A3612}" srcOrd="0" destOrd="0" presId="urn:microsoft.com/office/officeart/2018/2/layout/IconLabelDescriptionList"/>
    <dgm:cxn modelId="{41A0BC61-5E64-1B40-B4C9-945DD4168756}" type="presOf" srcId="{2D7EE543-74F1-6642-B9FF-E052A38C182C}" destId="{35812669-28AE-4A07-93A4-B7610E2F338A}" srcOrd="0" destOrd="0" presId="urn:microsoft.com/office/officeart/2018/2/layout/IconLabelDescriptionList"/>
    <dgm:cxn modelId="{92F2836C-4718-FB48-BCB3-44B24174AF37}" type="presOf" srcId="{0F454258-08E9-7B4D-AE36-5047E8974DF5}" destId="{846AAE55-E74A-4A44-8694-4F27280E8CC5}" srcOrd="0" destOrd="0" presId="urn:microsoft.com/office/officeart/2018/2/layout/IconLabelDescriptionList"/>
    <dgm:cxn modelId="{AD7F0B7C-1211-FE4A-9B19-1F5D912E9B91}" srcId="{2D7EE543-74F1-6642-B9FF-E052A38C182C}" destId="{1EF66118-FBE2-9143-A954-6E3F3EDA8E47}" srcOrd="0" destOrd="0" parTransId="{8FDB0799-B2C2-124D-BD4B-E2F85BFF83E8}" sibTransId="{70748674-66A4-8E4B-8010-A89798CACA20}"/>
    <dgm:cxn modelId="{C355BD80-8841-DE40-9323-BE67006628B3}" srcId="{C6573053-80F4-BE4E-8CC5-FC4CEFA033D4}" destId="{2D7EE543-74F1-6642-B9FF-E052A38C182C}" srcOrd="2" destOrd="0" parTransId="{4F862CB9-FA02-494B-8749-DC33028064B4}" sibTransId="{3E07333B-CA26-974B-9722-448762D2BE08}"/>
    <dgm:cxn modelId="{B160A289-C972-9649-B84C-88CA3D2965B2}" type="presOf" srcId="{55107D9E-89A8-9643-9253-60665D2804AB}" destId="{6C53AC66-601F-48E2-AD67-FECF8DFC4D0A}" srcOrd="0" destOrd="0" presId="urn:microsoft.com/office/officeart/2018/2/layout/IconLabelDescriptionList"/>
    <dgm:cxn modelId="{20EDE28B-68D5-104D-9373-F050BF3150E5}" type="presOf" srcId="{1EF66118-FBE2-9143-A954-6E3F3EDA8E47}" destId="{79562D03-EB39-4557-9827-1972A92B383C}" srcOrd="0" destOrd="0" presId="urn:microsoft.com/office/officeart/2018/2/layout/IconLabelDescriptionList"/>
    <dgm:cxn modelId="{B555D896-0E9F-524D-AD60-7E46D1932813}" type="presOf" srcId="{00E3689D-EB02-3943-8B28-BB5410694D44}" destId="{8668A199-BBBE-481B-A7F8-0872A578C73C}" srcOrd="0" destOrd="0" presId="urn:microsoft.com/office/officeart/2018/2/layout/IconLabelDescriptionList"/>
    <dgm:cxn modelId="{21E5D49A-7DE1-FB4F-9F67-6D028409A585}" srcId="{C8537B31-82C6-E144-B9D7-9440BD5AF26B}" destId="{00E3689D-EB02-3943-8B28-BB5410694D44}" srcOrd="0" destOrd="0" parTransId="{1AD0C056-20AD-1849-8510-47D387760E47}" sibTransId="{A21CA3D5-4835-2949-9D88-E66A46C8CA2B}"/>
    <dgm:cxn modelId="{A8A019A9-9E13-294C-9051-B4D09E271D40}" type="presOf" srcId="{34633057-97B3-C845-812C-8E8BA7A4F6BA}" destId="{4820DB66-ACDD-4B4E-91C8-7AFDF85A3351}" srcOrd="0" destOrd="0" presId="urn:microsoft.com/office/officeart/2018/2/layout/IconLabelDescriptionList"/>
    <dgm:cxn modelId="{63E51BBE-42AC-2A4E-ACD1-645B7D8FF45B}" srcId="{55107D9E-89A8-9643-9253-60665D2804AB}" destId="{5244A063-92B7-8F4D-AC3B-4A82F6472703}" srcOrd="0" destOrd="0" parTransId="{CC4B38BE-5949-0740-9352-49AB70428198}" sibTransId="{FCDD420B-A3A2-F64F-958F-703021465087}"/>
    <dgm:cxn modelId="{357211E4-6D0E-E948-A254-DFA6FA5CABBB}" srcId="{C6573053-80F4-BE4E-8CC5-FC4CEFA033D4}" destId="{34633057-97B3-C845-812C-8E8BA7A4F6BA}" srcOrd="1" destOrd="0" parTransId="{DAAFCCB7-8B02-E74F-B8A2-7D94BCA483C7}" sibTransId="{E4F7158D-F347-5F49-A17B-60D64C80BCAF}"/>
    <dgm:cxn modelId="{394CFBEB-F1F2-FB44-9C7E-B883A51AD5BD}" type="presOf" srcId="{BA47AC2D-6F6B-044F-AFB9-CBE7ED8CE544}" destId="{65BD9945-8EB6-47B9-A306-86AF919D8941}" srcOrd="0" destOrd="0" presId="urn:microsoft.com/office/officeart/2018/2/layout/IconLabelDescriptionList"/>
    <dgm:cxn modelId="{86CE5EFA-BF86-6043-AA44-F02F5165B3C3}" type="presOf" srcId="{5244A063-92B7-8F4D-AC3B-4A82F6472703}" destId="{D4B54511-3043-4289-AE89-3479ED618EF3}" srcOrd="0" destOrd="0" presId="urn:microsoft.com/office/officeart/2018/2/layout/IconLabelDescriptionList"/>
    <dgm:cxn modelId="{EF6BFF89-7A47-1C49-AC82-D5778B03B678}" type="presParOf" srcId="{A6D3CCB4-82EE-4C7E-A49E-E387167A3612}" destId="{EFCBF33A-5F36-4F71-A79E-B5118470D535}" srcOrd="0" destOrd="0" presId="urn:microsoft.com/office/officeart/2018/2/layout/IconLabelDescriptionList"/>
    <dgm:cxn modelId="{B092F080-16DB-7641-92EA-965B2F63363B}" type="presParOf" srcId="{EFCBF33A-5F36-4F71-A79E-B5118470D535}" destId="{4A001DA9-F285-41EF-87F9-461E16F925B3}" srcOrd="0" destOrd="0" presId="urn:microsoft.com/office/officeart/2018/2/layout/IconLabelDescriptionList"/>
    <dgm:cxn modelId="{940607CC-075F-344E-B389-4C91F5A5F652}" type="presParOf" srcId="{EFCBF33A-5F36-4F71-A79E-B5118470D535}" destId="{565391E3-396D-4FA4-A88F-DD5BE5151CAB}" srcOrd="1" destOrd="0" presId="urn:microsoft.com/office/officeart/2018/2/layout/IconLabelDescriptionList"/>
    <dgm:cxn modelId="{C528A767-F073-9141-BE8E-9D831EC10C4B}" type="presParOf" srcId="{EFCBF33A-5F36-4F71-A79E-B5118470D535}" destId="{ED724DE8-88E6-4B6A-A95C-A80843EF1905}" srcOrd="2" destOrd="0" presId="urn:microsoft.com/office/officeart/2018/2/layout/IconLabelDescriptionList"/>
    <dgm:cxn modelId="{36AC4272-444E-2C41-A451-6EEBD13E17F8}" type="presParOf" srcId="{EFCBF33A-5F36-4F71-A79E-B5118470D535}" destId="{F07BAE92-CD10-4BFE-831E-D90B6784B3DC}" srcOrd="3" destOrd="0" presId="urn:microsoft.com/office/officeart/2018/2/layout/IconLabelDescriptionList"/>
    <dgm:cxn modelId="{D6EACDDB-0B21-2A47-9C5D-3141A941E045}" type="presParOf" srcId="{EFCBF33A-5F36-4F71-A79E-B5118470D535}" destId="{8668A199-BBBE-481B-A7F8-0872A578C73C}" srcOrd="4" destOrd="0" presId="urn:microsoft.com/office/officeart/2018/2/layout/IconLabelDescriptionList"/>
    <dgm:cxn modelId="{F0919B19-0E66-7245-90C0-839D67BD3342}" type="presParOf" srcId="{A6D3CCB4-82EE-4C7E-A49E-E387167A3612}" destId="{4B3ADEBC-FDD0-4E90-9ED7-C47CB0255870}" srcOrd="1" destOrd="0" presId="urn:microsoft.com/office/officeart/2018/2/layout/IconLabelDescriptionList"/>
    <dgm:cxn modelId="{07C3723A-3F43-E842-A12E-EF608033BCBE}" type="presParOf" srcId="{A6D3CCB4-82EE-4C7E-A49E-E387167A3612}" destId="{9D2CC596-2DEF-42EE-A374-66ABC54496D6}" srcOrd="2" destOrd="0" presId="urn:microsoft.com/office/officeart/2018/2/layout/IconLabelDescriptionList"/>
    <dgm:cxn modelId="{8EA6B246-05DD-F344-BD94-A19AE380B834}" type="presParOf" srcId="{9D2CC596-2DEF-42EE-A374-66ABC54496D6}" destId="{8F50238C-ADDC-461B-882E-31BB8FCD1369}" srcOrd="0" destOrd="0" presId="urn:microsoft.com/office/officeart/2018/2/layout/IconLabelDescriptionList"/>
    <dgm:cxn modelId="{2323C5C1-84F2-9640-8BC8-2C818F712A6E}" type="presParOf" srcId="{9D2CC596-2DEF-42EE-A374-66ABC54496D6}" destId="{12A97B87-12E9-4F21-9481-0F2AA4CACDA1}" srcOrd="1" destOrd="0" presId="urn:microsoft.com/office/officeart/2018/2/layout/IconLabelDescriptionList"/>
    <dgm:cxn modelId="{66EF9E7A-5652-AF45-B1AE-A7C4CF27E93F}" type="presParOf" srcId="{9D2CC596-2DEF-42EE-A374-66ABC54496D6}" destId="{4820DB66-ACDD-4B4E-91C8-7AFDF85A3351}" srcOrd="2" destOrd="0" presId="urn:microsoft.com/office/officeart/2018/2/layout/IconLabelDescriptionList"/>
    <dgm:cxn modelId="{6CD0D127-5E93-D54E-928D-EB1B91BF729E}" type="presParOf" srcId="{9D2CC596-2DEF-42EE-A374-66ABC54496D6}" destId="{AF215F52-F4B0-4311-B768-1F469D1F5068}" srcOrd="3" destOrd="0" presId="urn:microsoft.com/office/officeart/2018/2/layout/IconLabelDescriptionList"/>
    <dgm:cxn modelId="{EA1CF30E-9055-4E4E-9F35-F8A3943D91A4}" type="presParOf" srcId="{9D2CC596-2DEF-42EE-A374-66ABC54496D6}" destId="{846AAE55-E74A-4A44-8694-4F27280E8CC5}" srcOrd="4" destOrd="0" presId="urn:microsoft.com/office/officeart/2018/2/layout/IconLabelDescriptionList"/>
    <dgm:cxn modelId="{1EA8AA7F-2DAE-BE46-B9DB-5DAA96166C1A}" type="presParOf" srcId="{A6D3CCB4-82EE-4C7E-A49E-E387167A3612}" destId="{4D992887-57AB-42BF-B75B-530AF101F273}" srcOrd="3" destOrd="0" presId="urn:microsoft.com/office/officeart/2018/2/layout/IconLabelDescriptionList"/>
    <dgm:cxn modelId="{660A1704-38B3-274D-8EB5-F6BA4E68F94C}" type="presParOf" srcId="{A6D3CCB4-82EE-4C7E-A49E-E387167A3612}" destId="{B6405D43-EF4D-49DF-8C37-FE212DDABF01}" srcOrd="4" destOrd="0" presId="urn:microsoft.com/office/officeart/2018/2/layout/IconLabelDescriptionList"/>
    <dgm:cxn modelId="{76013A07-223E-FA47-9E6A-A747CF3EB1D3}" type="presParOf" srcId="{B6405D43-EF4D-49DF-8C37-FE212DDABF01}" destId="{AF98366B-8383-454B-AD8C-9490914381C9}" srcOrd="0" destOrd="0" presId="urn:microsoft.com/office/officeart/2018/2/layout/IconLabelDescriptionList"/>
    <dgm:cxn modelId="{BB7EFB97-861F-7345-92BD-9701BE356ED2}" type="presParOf" srcId="{B6405D43-EF4D-49DF-8C37-FE212DDABF01}" destId="{EC8FD779-F7D2-44B9-866A-898ED8F66194}" srcOrd="1" destOrd="0" presId="urn:microsoft.com/office/officeart/2018/2/layout/IconLabelDescriptionList"/>
    <dgm:cxn modelId="{1A206FE6-BA1B-2C4F-8619-C5D2FDED927B}" type="presParOf" srcId="{B6405D43-EF4D-49DF-8C37-FE212DDABF01}" destId="{35812669-28AE-4A07-93A4-B7610E2F338A}" srcOrd="2" destOrd="0" presId="urn:microsoft.com/office/officeart/2018/2/layout/IconLabelDescriptionList"/>
    <dgm:cxn modelId="{4B5BAE28-B54B-9C44-80B5-61DABDA8A24A}" type="presParOf" srcId="{B6405D43-EF4D-49DF-8C37-FE212DDABF01}" destId="{237D416A-DB0E-4DEA-9198-0E5BB71EBF22}" srcOrd="3" destOrd="0" presId="urn:microsoft.com/office/officeart/2018/2/layout/IconLabelDescriptionList"/>
    <dgm:cxn modelId="{4CE84958-1F8A-A045-8C63-EA9353638AC9}" type="presParOf" srcId="{B6405D43-EF4D-49DF-8C37-FE212DDABF01}" destId="{79562D03-EB39-4557-9827-1972A92B383C}" srcOrd="4" destOrd="0" presId="urn:microsoft.com/office/officeart/2018/2/layout/IconLabelDescriptionList"/>
    <dgm:cxn modelId="{4BB26363-7A33-304C-A01B-7950B5A8B5F7}" type="presParOf" srcId="{A6D3CCB4-82EE-4C7E-A49E-E387167A3612}" destId="{B67AB81F-F187-4586-8E62-897319D427E5}" srcOrd="5" destOrd="0" presId="urn:microsoft.com/office/officeart/2018/2/layout/IconLabelDescriptionList"/>
    <dgm:cxn modelId="{18C5967F-F5EA-AD46-A838-A008784A77E1}" type="presParOf" srcId="{A6D3CCB4-82EE-4C7E-A49E-E387167A3612}" destId="{71127B5A-DB02-4380-B192-42D32E9694A5}" srcOrd="6" destOrd="0" presId="urn:microsoft.com/office/officeart/2018/2/layout/IconLabelDescriptionList"/>
    <dgm:cxn modelId="{A9B65826-7DF0-1D44-9013-BB4E2A1E86DE}" type="presParOf" srcId="{71127B5A-DB02-4380-B192-42D32E9694A5}" destId="{D7FC9416-E019-46CA-A0FC-7EEBEE236BE0}" srcOrd="0" destOrd="0" presId="urn:microsoft.com/office/officeart/2018/2/layout/IconLabelDescriptionList"/>
    <dgm:cxn modelId="{2ED38776-6B49-0740-B0AC-3B78FC3C960F}" type="presParOf" srcId="{71127B5A-DB02-4380-B192-42D32E9694A5}" destId="{11F0867E-6C68-4D51-B511-D397D6F92FCA}" srcOrd="1" destOrd="0" presId="urn:microsoft.com/office/officeart/2018/2/layout/IconLabelDescriptionList"/>
    <dgm:cxn modelId="{4BC4081C-C27F-3147-9D82-E007E9FCB591}" type="presParOf" srcId="{71127B5A-DB02-4380-B192-42D32E9694A5}" destId="{1EB1C5C5-C83D-4ABD-B702-C23353D412B8}" srcOrd="2" destOrd="0" presId="urn:microsoft.com/office/officeart/2018/2/layout/IconLabelDescriptionList"/>
    <dgm:cxn modelId="{C1F761D4-5A46-6648-B77F-9DCEB097A7F0}" type="presParOf" srcId="{71127B5A-DB02-4380-B192-42D32E9694A5}" destId="{6084DEEB-1A6E-45BC-AA51-F12A6845EC23}" srcOrd="3" destOrd="0" presId="urn:microsoft.com/office/officeart/2018/2/layout/IconLabelDescriptionList"/>
    <dgm:cxn modelId="{66799B35-563A-B44C-ADE9-F4A2F6B84868}" type="presParOf" srcId="{71127B5A-DB02-4380-B192-42D32E9694A5}" destId="{65BD9945-8EB6-47B9-A306-86AF919D8941}" srcOrd="4" destOrd="0" presId="urn:microsoft.com/office/officeart/2018/2/layout/IconLabelDescriptionList"/>
    <dgm:cxn modelId="{E7DC4200-F457-9443-A941-FD95463296F3}" type="presParOf" srcId="{A6D3CCB4-82EE-4C7E-A49E-E387167A3612}" destId="{0B404DC0-9747-4DF4-A0BA-B321F94E9E35}" srcOrd="7" destOrd="0" presId="urn:microsoft.com/office/officeart/2018/2/layout/IconLabelDescriptionList"/>
    <dgm:cxn modelId="{8B13A2A9-3DB2-A54E-85BA-B2387CA65FE0}" type="presParOf" srcId="{A6D3CCB4-82EE-4C7E-A49E-E387167A3612}" destId="{2CC08B55-6C4D-4BA6-BA00-23B10C668C58}" srcOrd="8" destOrd="0" presId="urn:microsoft.com/office/officeart/2018/2/layout/IconLabelDescriptionList"/>
    <dgm:cxn modelId="{3277A270-F78B-C646-AA12-1EA9C66255EE}" type="presParOf" srcId="{2CC08B55-6C4D-4BA6-BA00-23B10C668C58}" destId="{EA7F1FFB-FD6A-42A2-B502-CFBF2D9CE31C}" srcOrd="0" destOrd="0" presId="urn:microsoft.com/office/officeart/2018/2/layout/IconLabelDescriptionList"/>
    <dgm:cxn modelId="{03126F1D-97EC-8B4D-A7DE-BD23E4017CE9}" type="presParOf" srcId="{2CC08B55-6C4D-4BA6-BA00-23B10C668C58}" destId="{B23C149C-7176-4801-A85C-63A049528736}" srcOrd="1" destOrd="0" presId="urn:microsoft.com/office/officeart/2018/2/layout/IconLabelDescriptionList"/>
    <dgm:cxn modelId="{7C223A73-92EE-7B4A-B3FD-58A84589FC12}" type="presParOf" srcId="{2CC08B55-6C4D-4BA6-BA00-23B10C668C58}" destId="{6C53AC66-601F-48E2-AD67-FECF8DFC4D0A}" srcOrd="2" destOrd="0" presId="urn:microsoft.com/office/officeart/2018/2/layout/IconLabelDescriptionList"/>
    <dgm:cxn modelId="{D4E776D3-0B9F-2D4E-8415-41A2DB5924E2}" type="presParOf" srcId="{2CC08B55-6C4D-4BA6-BA00-23B10C668C58}" destId="{BB80E64E-4978-4A83-B621-3D01A846950F}" srcOrd="3" destOrd="0" presId="urn:microsoft.com/office/officeart/2018/2/layout/IconLabelDescriptionList"/>
    <dgm:cxn modelId="{52DA0BE3-FC03-C643-A795-BC91E0ADFB56}" type="presParOf" srcId="{2CC08B55-6C4D-4BA6-BA00-23B10C668C58}" destId="{D4B54511-3043-4289-AE89-3479ED618EF3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4E61F7-8122-4BBD-AE1B-642A778CEB37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C26C30B-8E0D-4B99-802E-CAA2CA6E122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Quality</a:t>
          </a:r>
        </a:p>
      </dgm:t>
    </dgm:pt>
    <dgm:pt modelId="{2BED5654-5AA4-4494-AFC6-9434420F186B}" type="parTrans" cxnId="{2E646DE9-CCDA-4638-ACE1-460FB51FEC3A}">
      <dgm:prSet/>
      <dgm:spPr/>
      <dgm:t>
        <a:bodyPr/>
        <a:lstStyle/>
        <a:p>
          <a:endParaRPr lang="en-US"/>
        </a:p>
      </dgm:t>
    </dgm:pt>
    <dgm:pt modelId="{01591C6C-0F16-43EF-968A-892E0FAB888E}" type="sibTrans" cxnId="{2E646DE9-CCDA-4638-ACE1-460FB51FEC3A}">
      <dgm:prSet/>
      <dgm:spPr/>
      <dgm:t>
        <a:bodyPr/>
        <a:lstStyle/>
        <a:p>
          <a:endParaRPr lang="en-US"/>
        </a:p>
      </dgm:t>
    </dgm:pt>
    <dgm:pt modelId="{AC978DFD-DC2F-43FD-965B-8F4EAFF1F6F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speed</a:t>
          </a:r>
        </a:p>
      </dgm:t>
    </dgm:pt>
    <dgm:pt modelId="{6E7D0CB9-C759-439D-B549-62FCC3FBAABE}" type="parTrans" cxnId="{4A4BAFCA-61D9-4E44-8612-039FD6F3273F}">
      <dgm:prSet/>
      <dgm:spPr/>
      <dgm:t>
        <a:bodyPr/>
        <a:lstStyle/>
        <a:p>
          <a:endParaRPr lang="en-US"/>
        </a:p>
      </dgm:t>
    </dgm:pt>
    <dgm:pt modelId="{BDC78619-0455-46C2-B272-10EFE06F38FD}" type="sibTrans" cxnId="{4A4BAFCA-61D9-4E44-8612-039FD6F3273F}">
      <dgm:prSet/>
      <dgm:spPr/>
      <dgm:t>
        <a:bodyPr/>
        <a:lstStyle/>
        <a:p>
          <a:endParaRPr lang="en-US"/>
        </a:p>
      </dgm:t>
    </dgm:pt>
    <dgm:pt modelId="{EAEBBFD2-32A3-42A8-9493-5C7B6E8F9F0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price</a:t>
          </a:r>
        </a:p>
      </dgm:t>
    </dgm:pt>
    <dgm:pt modelId="{8093B2D6-22E7-45F2-A10C-5E34F79A04A5}" type="parTrans" cxnId="{8378037C-CF40-4A86-B605-E42FBDD7002D}">
      <dgm:prSet/>
      <dgm:spPr/>
      <dgm:t>
        <a:bodyPr/>
        <a:lstStyle/>
        <a:p>
          <a:endParaRPr lang="en-US"/>
        </a:p>
      </dgm:t>
    </dgm:pt>
    <dgm:pt modelId="{72DE9959-7008-4F06-81EC-636BD12C521A}" type="sibTrans" cxnId="{8378037C-CF40-4A86-B605-E42FBDD7002D}">
      <dgm:prSet/>
      <dgm:spPr/>
      <dgm:t>
        <a:bodyPr/>
        <a:lstStyle/>
        <a:p>
          <a:endParaRPr lang="en-US"/>
        </a:p>
      </dgm:t>
    </dgm:pt>
    <dgm:pt modelId="{8EE45250-9A0A-4E47-8C1C-4ECC5F05486D}" type="pres">
      <dgm:prSet presAssocID="{454E61F7-8122-4BBD-AE1B-642A778CEB37}" presName="root" presStyleCnt="0">
        <dgm:presLayoutVars>
          <dgm:dir/>
          <dgm:resizeHandles val="exact"/>
        </dgm:presLayoutVars>
      </dgm:prSet>
      <dgm:spPr/>
    </dgm:pt>
    <dgm:pt modelId="{AD6B62D7-6EAE-4701-8271-3A599F4F8197}" type="pres">
      <dgm:prSet presAssocID="{CC26C30B-8E0D-4B99-802E-CAA2CA6E1222}" presName="compNode" presStyleCnt="0"/>
      <dgm:spPr/>
    </dgm:pt>
    <dgm:pt modelId="{011C0298-981E-447D-B2F4-0A7D6DEA7CCB}" type="pres">
      <dgm:prSet presAssocID="{CC26C30B-8E0D-4B99-802E-CAA2CA6E1222}" presName="iconBgRect" presStyleLbl="bgShp" presStyleIdx="0" presStyleCnt="3"/>
      <dgm:spPr/>
    </dgm:pt>
    <dgm:pt modelId="{7D6A498B-E956-4334-A055-8BB30D621BCD}" type="pres">
      <dgm:prSet presAssocID="{CC26C30B-8E0D-4B99-802E-CAA2CA6E122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0B7087C9-B708-451B-9753-C3E52181A796}" type="pres">
      <dgm:prSet presAssocID="{CC26C30B-8E0D-4B99-802E-CAA2CA6E1222}" presName="spaceRect" presStyleCnt="0"/>
      <dgm:spPr/>
    </dgm:pt>
    <dgm:pt modelId="{A23AD2B3-0F9A-4781-8D30-94E82B8A7A64}" type="pres">
      <dgm:prSet presAssocID="{CC26C30B-8E0D-4B99-802E-CAA2CA6E1222}" presName="textRect" presStyleLbl="revTx" presStyleIdx="0" presStyleCnt="3">
        <dgm:presLayoutVars>
          <dgm:chMax val="1"/>
          <dgm:chPref val="1"/>
        </dgm:presLayoutVars>
      </dgm:prSet>
      <dgm:spPr/>
    </dgm:pt>
    <dgm:pt modelId="{16B691F0-D0A0-4913-840F-CE1035CB8801}" type="pres">
      <dgm:prSet presAssocID="{01591C6C-0F16-43EF-968A-892E0FAB888E}" presName="sibTrans" presStyleCnt="0"/>
      <dgm:spPr/>
    </dgm:pt>
    <dgm:pt modelId="{56F77671-D236-4E8E-B441-822F77801E39}" type="pres">
      <dgm:prSet presAssocID="{AC978DFD-DC2F-43FD-965B-8F4EAFF1F6FE}" presName="compNode" presStyleCnt="0"/>
      <dgm:spPr/>
    </dgm:pt>
    <dgm:pt modelId="{51F012C6-7CC0-4266-8BEB-BA49BCD7D77C}" type="pres">
      <dgm:prSet presAssocID="{AC978DFD-DC2F-43FD-965B-8F4EAFF1F6FE}" presName="iconBgRect" presStyleLbl="bgShp" presStyleIdx="1" presStyleCnt="3"/>
      <dgm:spPr/>
    </dgm:pt>
    <dgm:pt modelId="{0FAF220C-6083-4734-B8CB-F765C45A69CC}" type="pres">
      <dgm:prSet presAssocID="{AC978DFD-DC2F-43FD-965B-8F4EAFF1F6F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4F18029-B466-4925-817E-41F5CB7CDC1D}" type="pres">
      <dgm:prSet presAssocID="{AC978DFD-DC2F-43FD-965B-8F4EAFF1F6FE}" presName="spaceRect" presStyleCnt="0"/>
      <dgm:spPr/>
    </dgm:pt>
    <dgm:pt modelId="{C41AC3F8-3110-4A7B-81A7-9763FA895896}" type="pres">
      <dgm:prSet presAssocID="{AC978DFD-DC2F-43FD-965B-8F4EAFF1F6FE}" presName="textRect" presStyleLbl="revTx" presStyleIdx="1" presStyleCnt="3">
        <dgm:presLayoutVars>
          <dgm:chMax val="1"/>
          <dgm:chPref val="1"/>
        </dgm:presLayoutVars>
      </dgm:prSet>
      <dgm:spPr/>
    </dgm:pt>
    <dgm:pt modelId="{0495C0F7-6F17-40D3-A49B-B69B6F7A4F3B}" type="pres">
      <dgm:prSet presAssocID="{BDC78619-0455-46C2-B272-10EFE06F38FD}" presName="sibTrans" presStyleCnt="0"/>
      <dgm:spPr/>
    </dgm:pt>
    <dgm:pt modelId="{1100B1D0-DABB-4187-ACC3-D0CB7C821D0A}" type="pres">
      <dgm:prSet presAssocID="{EAEBBFD2-32A3-42A8-9493-5C7B6E8F9F07}" presName="compNode" presStyleCnt="0"/>
      <dgm:spPr/>
    </dgm:pt>
    <dgm:pt modelId="{E352E429-B7ED-4342-9AE5-BE4A4AFAD998}" type="pres">
      <dgm:prSet presAssocID="{EAEBBFD2-32A3-42A8-9493-5C7B6E8F9F07}" presName="iconBgRect" presStyleLbl="bgShp" presStyleIdx="2" presStyleCnt="3"/>
      <dgm:spPr/>
    </dgm:pt>
    <dgm:pt modelId="{C7D30133-73AE-4256-847B-2812A1C6B57F}" type="pres">
      <dgm:prSet presAssocID="{EAEBBFD2-32A3-42A8-9493-5C7B6E8F9F0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bel"/>
        </a:ext>
      </dgm:extLst>
    </dgm:pt>
    <dgm:pt modelId="{0A3FCFD4-9DF4-4495-9CDE-83935358D7B9}" type="pres">
      <dgm:prSet presAssocID="{EAEBBFD2-32A3-42A8-9493-5C7B6E8F9F07}" presName="spaceRect" presStyleCnt="0"/>
      <dgm:spPr/>
    </dgm:pt>
    <dgm:pt modelId="{46EF7E5B-B0D1-4A5E-9ACC-8AB2D2D13D86}" type="pres">
      <dgm:prSet presAssocID="{EAEBBFD2-32A3-42A8-9493-5C7B6E8F9F07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6AF3A642-0421-5C44-BBD8-FC918F369053}" type="presOf" srcId="{CC26C30B-8E0D-4B99-802E-CAA2CA6E1222}" destId="{A23AD2B3-0F9A-4781-8D30-94E82B8A7A64}" srcOrd="0" destOrd="0" presId="urn:microsoft.com/office/officeart/2018/5/layout/IconCircleLabelList"/>
    <dgm:cxn modelId="{8378037C-CF40-4A86-B605-E42FBDD7002D}" srcId="{454E61F7-8122-4BBD-AE1B-642A778CEB37}" destId="{EAEBBFD2-32A3-42A8-9493-5C7B6E8F9F07}" srcOrd="2" destOrd="0" parTransId="{8093B2D6-22E7-45F2-A10C-5E34F79A04A5}" sibTransId="{72DE9959-7008-4F06-81EC-636BD12C521A}"/>
    <dgm:cxn modelId="{74BE398A-7638-CC41-9DA7-BC474DA3BFB9}" type="presOf" srcId="{AC978DFD-DC2F-43FD-965B-8F4EAFF1F6FE}" destId="{C41AC3F8-3110-4A7B-81A7-9763FA895896}" srcOrd="0" destOrd="0" presId="urn:microsoft.com/office/officeart/2018/5/layout/IconCircleLabelList"/>
    <dgm:cxn modelId="{34095CAD-5281-9B42-92F1-D35EC943AF2A}" type="presOf" srcId="{EAEBBFD2-32A3-42A8-9493-5C7B6E8F9F07}" destId="{46EF7E5B-B0D1-4A5E-9ACC-8AB2D2D13D86}" srcOrd="0" destOrd="0" presId="urn:microsoft.com/office/officeart/2018/5/layout/IconCircleLabelList"/>
    <dgm:cxn modelId="{4A4BAFCA-61D9-4E44-8612-039FD6F3273F}" srcId="{454E61F7-8122-4BBD-AE1B-642A778CEB37}" destId="{AC978DFD-DC2F-43FD-965B-8F4EAFF1F6FE}" srcOrd="1" destOrd="0" parTransId="{6E7D0CB9-C759-439D-B549-62FCC3FBAABE}" sibTransId="{BDC78619-0455-46C2-B272-10EFE06F38FD}"/>
    <dgm:cxn modelId="{2E646DE9-CCDA-4638-ACE1-460FB51FEC3A}" srcId="{454E61F7-8122-4BBD-AE1B-642A778CEB37}" destId="{CC26C30B-8E0D-4B99-802E-CAA2CA6E1222}" srcOrd="0" destOrd="0" parTransId="{2BED5654-5AA4-4494-AFC6-9434420F186B}" sibTransId="{01591C6C-0F16-43EF-968A-892E0FAB888E}"/>
    <dgm:cxn modelId="{C080AAEE-D1B4-6B49-B7F2-E98FA3F19EDE}" type="presOf" srcId="{454E61F7-8122-4BBD-AE1B-642A778CEB37}" destId="{8EE45250-9A0A-4E47-8C1C-4ECC5F05486D}" srcOrd="0" destOrd="0" presId="urn:microsoft.com/office/officeart/2018/5/layout/IconCircleLabelList"/>
    <dgm:cxn modelId="{57B16DD5-CE5C-4244-A9E4-8528FB51D494}" type="presParOf" srcId="{8EE45250-9A0A-4E47-8C1C-4ECC5F05486D}" destId="{AD6B62D7-6EAE-4701-8271-3A599F4F8197}" srcOrd="0" destOrd="0" presId="urn:microsoft.com/office/officeart/2018/5/layout/IconCircleLabelList"/>
    <dgm:cxn modelId="{FD0E4B3E-FD87-CA43-9074-4EEC30F96560}" type="presParOf" srcId="{AD6B62D7-6EAE-4701-8271-3A599F4F8197}" destId="{011C0298-981E-447D-B2F4-0A7D6DEA7CCB}" srcOrd="0" destOrd="0" presId="urn:microsoft.com/office/officeart/2018/5/layout/IconCircleLabelList"/>
    <dgm:cxn modelId="{6FAF030B-3952-3747-B83E-23CB793AAED3}" type="presParOf" srcId="{AD6B62D7-6EAE-4701-8271-3A599F4F8197}" destId="{7D6A498B-E956-4334-A055-8BB30D621BCD}" srcOrd="1" destOrd="0" presId="urn:microsoft.com/office/officeart/2018/5/layout/IconCircleLabelList"/>
    <dgm:cxn modelId="{1436C41C-240C-1B40-89D1-10567199F7B1}" type="presParOf" srcId="{AD6B62D7-6EAE-4701-8271-3A599F4F8197}" destId="{0B7087C9-B708-451B-9753-C3E52181A796}" srcOrd="2" destOrd="0" presId="urn:microsoft.com/office/officeart/2018/5/layout/IconCircleLabelList"/>
    <dgm:cxn modelId="{CCCDD2D0-31B8-FB47-AA43-28B794E0C09E}" type="presParOf" srcId="{AD6B62D7-6EAE-4701-8271-3A599F4F8197}" destId="{A23AD2B3-0F9A-4781-8D30-94E82B8A7A64}" srcOrd="3" destOrd="0" presId="urn:microsoft.com/office/officeart/2018/5/layout/IconCircleLabelList"/>
    <dgm:cxn modelId="{8DB0DF02-A845-734E-A03D-4CC5C341F426}" type="presParOf" srcId="{8EE45250-9A0A-4E47-8C1C-4ECC5F05486D}" destId="{16B691F0-D0A0-4913-840F-CE1035CB8801}" srcOrd="1" destOrd="0" presId="urn:microsoft.com/office/officeart/2018/5/layout/IconCircleLabelList"/>
    <dgm:cxn modelId="{342E5F0D-568D-C849-9EB9-D9BF74F60F2E}" type="presParOf" srcId="{8EE45250-9A0A-4E47-8C1C-4ECC5F05486D}" destId="{56F77671-D236-4E8E-B441-822F77801E39}" srcOrd="2" destOrd="0" presId="urn:microsoft.com/office/officeart/2018/5/layout/IconCircleLabelList"/>
    <dgm:cxn modelId="{9653D1C6-998B-F541-85FD-0E5F067CD9BB}" type="presParOf" srcId="{56F77671-D236-4E8E-B441-822F77801E39}" destId="{51F012C6-7CC0-4266-8BEB-BA49BCD7D77C}" srcOrd="0" destOrd="0" presId="urn:microsoft.com/office/officeart/2018/5/layout/IconCircleLabelList"/>
    <dgm:cxn modelId="{9CD63384-F5D6-794F-B8A7-77A2820F18D5}" type="presParOf" srcId="{56F77671-D236-4E8E-B441-822F77801E39}" destId="{0FAF220C-6083-4734-B8CB-F765C45A69CC}" srcOrd="1" destOrd="0" presId="urn:microsoft.com/office/officeart/2018/5/layout/IconCircleLabelList"/>
    <dgm:cxn modelId="{FDA2B7C8-AA75-0249-895A-90A7BE2D745A}" type="presParOf" srcId="{56F77671-D236-4E8E-B441-822F77801E39}" destId="{F4F18029-B466-4925-817E-41F5CB7CDC1D}" srcOrd="2" destOrd="0" presId="urn:microsoft.com/office/officeart/2018/5/layout/IconCircleLabelList"/>
    <dgm:cxn modelId="{4FB24D51-B3EB-7C4D-800F-2E6552FA021C}" type="presParOf" srcId="{56F77671-D236-4E8E-B441-822F77801E39}" destId="{C41AC3F8-3110-4A7B-81A7-9763FA895896}" srcOrd="3" destOrd="0" presId="urn:microsoft.com/office/officeart/2018/5/layout/IconCircleLabelList"/>
    <dgm:cxn modelId="{A93327CB-F33D-7743-9254-A2517DE9ABEC}" type="presParOf" srcId="{8EE45250-9A0A-4E47-8C1C-4ECC5F05486D}" destId="{0495C0F7-6F17-40D3-A49B-B69B6F7A4F3B}" srcOrd="3" destOrd="0" presId="urn:microsoft.com/office/officeart/2018/5/layout/IconCircleLabelList"/>
    <dgm:cxn modelId="{25FBFF1E-12AF-9D48-ABF1-53346A4CC412}" type="presParOf" srcId="{8EE45250-9A0A-4E47-8C1C-4ECC5F05486D}" destId="{1100B1D0-DABB-4187-ACC3-D0CB7C821D0A}" srcOrd="4" destOrd="0" presId="urn:microsoft.com/office/officeart/2018/5/layout/IconCircleLabelList"/>
    <dgm:cxn modelId="{3B39C31B-0CB9-4149-9714-3341653D3128}" type="presParOf" srcId="{1100B1D0-DABB-4187-ACC3-D0CB7C821D0A}" destId="{E352E429-B7ED-4342-9AE5-BE4A4AFAD998}" srcOrd="0" destOrd="0" presId="urn:microsoft.com/office/officeart/2018/5/layout/IconCircleLabelList"/>
    <dgm:cxn modelId="{02467D3B-5844-0746-8798-C41BE451E6DB}" type="presParOf" srcId="{1100B1D0-DABB-4187-ACC3-D0CB7C821D0A}" destId="{C7D30133-73AE-4256-847B-2812A1C6B57F}" srcOrd="1" destOrd="0" presId="urn:microsoft.com/office/officeart/2018/5/layout/IconCircleLabelList"/>
    <dgm:cxn modelId="{6FF1B180-172E-7243-B8C6-F51195724F42}" type="presParOf" srcId="{1100B1D0-DABB-4187-ACC3-D0CB7C821D0A}" destId="{0A3FCFD4-9DF4-4495-9CDE-83935358D7B9}" srcOrd="2" destOrd="0" presId="urn:microsoft.com/office/officeart/2018/5/layout/IconCircleLabelList"/>
    <dgm:cxn modelId="{C9ECE79C-58F0-6049-B841-999BE6B4FAE3}" type="presParOf" srcId="{1100B1D0-DABB-4187-ACC3-D0CB7C821D0A}" destId="{46EF7E5B-B0D1-4A5E-9ACC-8AB2D2D13D86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6CFC5-1AC8-F448-88B9-ECE9E592CBD5}">
      <dsp:nvSpPr>
        <dsp:cNvPr id="0" name=""/>
        <dsp:cNvSpPr/>
      </dsp:nvSpPr>
      <dsp:spPr>
        <a:xfrm>
          <a:off x="650239" y="0"/>
          <a:ext cx="5882640" cy="5882640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Artificial Intelligence</a:t>
          </a:r>
        </a:p>
        <a:p>
          <a:pPr marL="57150" lvl="1" indent="-57150" algn="ctr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800" kern="1200" dirty="0"/>
            <a:t>Refers to the simulation of human intelligence in machines programmed to think and learn like humans. </a:t>
          </a:r>
          <a:endParaRPr lang="en-GB" sz="800" kern="1200" dirty="0"/>
        </a:p>
      </dsp:txBody>
      <dsp:txXfrm>
        <a:off x="2769166" y="294132"/>
        <a:ext cx="1644786" cy="882396"/>
      </dsp:txXfrm>
    </dsp:sp>
    <dsp:sp modelId="{A2C34005-1332-FE42-BB0D-0D0DCDD8AB43}">
      <dsp:nvSpPr>
        <dsp:cNvPr id="0" name=""/>
        <dsp:cNvSpPr/>
      </dsp:nvSpPr>
      <dsp:spPr>
        <a:xfrm>
          <a:off x="1132804" y="1176527"/>
          <a:ext cx="4706112" cy="4706112"/>
        </a:xfrm>
        <a:prstGeom prst="ellipse">
          <a:avLst/>
        </a:prstGeom>
        <a:solidFill>
          <a:schemeClr val="accent5">
            <a:shade val="50000"/>
            <a:hueOff val="104365"/>
            <a:satOff val="-18183"/>
            <a:lumOff val="2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Machine</a:t>
          </a:r>
          <a:r>
            <a:rPr lang="en-GB" sz="800" kern="1200" dirty="0"/>
            <a:t> </a:t>
          </a:r>
          <a:r>
            <a:rPr lang="en-GB" sz="1100" kern="1200" dirty="0"/>
            <a:t>Learning</a:t>
          </a:r>
        </a:p>
      </dsp:txBody>
      <dsp:txXfrm>
        <a:off x="2663467" y="1458894"/>
        <a:ext cx="1644786" cy="847100"/>
      </dsp:txXfrm>
    </dsp:sp>
    <dsp:sp modelId="{B23FC3CD-54A9-4044-A138-E01B18A32964}">
      <dsp:nvSpPr>
        <dsp:cNvPr id="0" name=""/>
        <dsp:cNvSpPr/>
      </dsp:nvSpPr>
      <dsp:spPr>
        <a:xfrm>
          <a:off x="1826768" y="2353056"/>
          <a:ext cx="3529584" cy="3529584"/>
        </a:xfrm>
        <a:prstGeom prst="ellipse">
          <a:avLst/>
        </a:prstGeom>
        <a:solidFill>
          <a:schemeClr val="accent5">
            <a:shade val="50000"/>
            <a:hueOff val="208729"/>
            <a:satOff val="-36367"/>
            <a:lumOff val="48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Neural Networks | Deep Learning</a:t>
          </a:r>
        </a:p>
      </dsp:txBody>
      <dsp:txXfrm>
        <a:off x="2769166" y="2617774"/>
        <a:ext cx="1644786" cy="794156"/>
      </dsp:txXfrm>
    </dsp:sp>
    <dsp:sp modelId="{BEC55DE1-1CA4-D74F-9105-BFFBED32D20A}">
      <dsp:nvSpPr>
        <dsp:cNvPr id="0" name=""/>
        <dsp:cNvSpPr/>
      </dsp:nvSpPr>
      <dsp:spPr>
        <a:xfrm>
          <a:off x="2415032" y="3529584"/>
          <a:ext cx="2353056" cy="2353056"/>
        </a:xfrm>
        <a:prstGeom prst="ellipse">
          <a:avLst/>
        </a:prstGeom>
        <a:solidFill>
          <a:schemeClr val="accent5">
            <a:shade val="50000"/>
            <a:hueOff val="104365"/>
            <a:satOff val="-18183"/>
            <a:lumOff val="241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Generative AI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000" kern="1200" dirty="0"/>
            <a:t>Generates Text | Images | Videos | Audio  | Code  Based on pre-trained information it has been trained on</a:t>
          </a:r>
        </a:p>
      </dsp:txBody>
      <dsp:txXfrm>
        <a:off x="2759629" y="4117848"/>
        <a:ext cx="1663861" cy="11765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873E0-E867-41BB-98B8-6DC04415C872}">
      <dsp:nvSpPr>
        <dsp:cNvPr id="0" name=""/>
        <dsp:cNvSpPr/>
      </dsp:nvSpPr>
      <dsp:spPr>
        <a:xfrm>
          <a:off x="0" y="115961"/>
          <a:ext cx="5069840" cy="8170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A7E82-50AE-41D7-88DA-12F8B8FBAC72}">
      <dsp:nvSpPr>
        <dsp:cNvPr id="0" name=""/>
        <dsp:cNvSpPr/>
      </dsp:nvSpPr>
      <dsp:spPr>
        <a:xfrm>
          <a:off x="247165" y="188657"/>
          <a:ext cx="449392" cy="4493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1C077-E1B7-4A0A-9D20-08CE22E2CB18}">
      <dsp:nvSpPr>
        <dsp:cNvPr id="0" name=""/>
        <dsp:cNvSpPr/>
      </dsp:nvSpPr>
      <dsp:spPr>
        <a:xfrm>
          <a:off x="943724" y="4814"/>
          <a:ext cx="2281428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Input Your Text: </a:t>
          </a:r>
          <a:endParaRPr lang="en-GB" sz="1900" kern="1200" dirty="0"/>
        </a:p>
      </dsp:txBody>
      <dsp:txXfrm>
        <a:off x="943724" y="4814"/>
        <a:ext cx="2281428" cy="817077"/>
      </dsp:txXfrm>
    </dsp:sp>
    <dsp:sp modelId="{31D351F1-8826-467B-8AD1-A66D03E5DF68}">
      <dsp:nvSpPr>
        <dsp:cNvPr id="0" name=""/>
        <dsp:cNvSpPr/>
      </dsp:nvSpPr>
      <dsp:spPr>
        <a:xfrm>
          <a:off x="3225152" y="4814"/>
          <a:ext cx="1843765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Simply provide the text you want to process</a:t>
          </a:r>
        </a:p>
      </dsp:txBody>
      <dsp:txXfrm>
        <a:off x="3225152" y="4814"/>
        <a:ext cx="1843765" cy="817077"/>
      </dsp:txXfrm>
    </dsp:sp>
    <dsp:sp modelId="{3E9CDE82-FDB0-41BF-90B6-8BA796E40974}">
      <dsp:nvSpPr>
        <dsp:cNvPr id="0" name=""/>
        <dsp:cNvSpPr/>
      </dsp:nvSpPr>
      <dsp:spPr>
        <a:xfrm>
          <a:off x="0" y="1026161"/>
          <a:ext cx="5069840" cy="8170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93E0AD-DAFD-4856-85E5-3BC3B94C6D25}">
      <dsp:nvSpPr>
        <dsp:cNvPr id="0" name=""/>
        <dsp:cNvSpPr/>
      </dsp:nvSpPr>
      <dsp:spPr>
        <a:xfrm>
          <a:off x="247165" y="1210003"/>
          <a:ext cx="449392" cy="4493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878C68-9A60-47CE-A9BD-1E87A7595186}">
      <dsp:nvSpPr>
        <dsp:cNvPr id="0" name=""/>
        <dsp:cNvSpPr/>
      </dsp:nvSpPr>
      <dsp:spPr>
        <a:xfrm>
          <a:off x="943724" y="1026161"/>
          <a:ext cx="2281428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Smart Chunking:</a:t>
          </a:r>
          <a:endParaRPr lang="en-GB" sz="1900" kern="1200" dirty="0"/>
        </a:p>
      </dsp:txBody>
      <dsp:txXfrm>
        <a:off x="943724" y="1026161"/>
        <a:ext cx="2281428" cy="817077"/>
      </dsp:txXfrm>
    </dsp:sp>
    <dsp:sp modelId="{68DCCA33-9BA9-4538-BDDB-B28CAF1D8239}">
      <dsp:nvSpPr>
        <dsp:cNvPr id="0" name=""/>
        <dsp:cNvSpPr/>
      </dsp:nvSpPr>
      <dsp:spPr>
        <a:xfrm>
          <a:off x="3225152" y="1026161"/>
          <a:ext cx="1843765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Break it down into smaller, manageable words</a:t>
          </a:r>
          <a:endParaRPr lang="en-GB" sz="1100" kern="1200" dirty="0"/>
        </a:p>
      </dsp:txBody>
      <dsp:txXfrm>
        <a:off x="3225152" y="1026161"/>
        <a:ext cx="1843765" cy="817077"/>
      </dsp:txXfrm>
    </dsp:sp>
    <dsp:sp modelId="{BB666D4E-AE35-4A2A-B4D2-C27B6114B4FE}">
      <dsp:nvSpPr>
        <dsp:cNvPr id="0" name=""/>
        <dsp:cNvSpPr/>
      </dsp:nvSpPr>
      <dsp:spPr>
        <a:xfrm>
          <a:off x="0" y="2047508"/>
          <a:ext cx="5069840" cy="8170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3B910-A54D-4D18-BF26-78B6BAEC043F}">
      <dsp:nvSpPr>
        <dsp:cNvPr id="0" name=""/>
        <dsp:cNvSpPr/>
      </dsp:nvSpPr>
      <dsp:spPr>
        <a:xfrm>
          <a:off x="247165" y="2231350"/>
          <a:ext cx="449392" cy="4493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AC5F29-1C8B-4E66-9693-FEE3D8A693F2}">
      <dsp:nvSpPr>
        <dsp:cNvPr id="0" name=""/>
        <dsp:cNvSpPr/>
      </dsp:nvSpPr>
      <dsp:spPr>
        <a:xfrm>
          <a:off x="943724" y="2047508"/>
          <a:ext cx="2281428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Vector Encoding: </a:t>
          </a:r>
          <a:endParaRPr lang="en-GB" sz="1900" kern="1200" dirty="0"/>
        </a:p>
      </dsp:txBody>
      <dsp:txXfrm>
        <a:off x="943724" y="2047508"/>
        <a:ext cx="2281428" cy="817077"/>
      </dsp:txXfrm>
    </dsp:sp>
    <dsp:sp modelId="{0DBFC724-E76B-4A6B-9BC3-737011C6A325}">
      <dsp:nvSpPr>
        <dsp:cNvPr id="0" name=""/>
        <dsp:cNvSpPr/>
      </dsp:nvSpPr>
      <dsp:spPr>
        <a:xfrm>
          <a:off x="3225152" y="2047508"/>
          <a:ext cx="1843765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Each word and letter is converted into vectors with assigned weights and functions.</a:t>
          </a:r>
        </a:p>
      </dsp:txBody>
      <dsp:txXfrm>
        <a:off x="3225152" y="2047508"/>
        <a:ext cx="1843765" cy="817077"/>
      </dsp:txXfrm>
    </dsp:sp>
    <dsp:sp modelId="{7C61C479-9148-4A5F-B2EA-AFD02BD4DF5A}">
      <dsp:nvSpPr>
        <dsp:cNvPr id="0" name=""/>
        <dsp:cNvSpPr/>
      </dsp:nvSpPr>
      <dsp:spPr>
        <a:xfrm>
          <a:off x="0" y="3068854"/>
          <a:ext cx="5069840" cy="8170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EDA8E-D28F-460D-ACD4-6F95FF22BDCC}">
      <dsp:nvSpPr>
        <dsp:cNvPr id="0" name=""/>
        <dsp:cNvSpPr/>
      </dsp:nvSpPr>
      <dsp:spPr>
        <a:xfrm>
          <a:off x="247165" y="3252697"/>
          <a:ext cx="449392" cy="4493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02A91-8A91-4CA9-99F1-7D8E94786B79}">
      <dsp:nvSpPr>
        <dsp:cNvPr id="0" name=""/>
        <dsp:cNvSpPr/>
      </dsp:nvSpPr>
      <dsp:spPr>
        <a:xfrm>
          <a:off x="943724" y="3068854"/>
          <a:ext cx="2281428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LLM Processing: </a:t>
          </a:r>
          <a:endParaRPr lang="en-GB" sz="1900" kern="1200" dirty="0"/>
        </a:p>
      </dsp:txBody>
      <dsp:txXfrm>
        <a:off x="943724" y="3068854"/>
        <a:ext cx="2281428" cy="817077"/>
      </dsp:txXfrm>
    </dsp:sp>
    <dsp:sp modelId="{A14851C0-0704-49FF-92C6-7614D8245AC0}">
      <dsp:nvSpPr>
        <dsp:cNvPr id="0" name=""/>
        <dsp:cNvSpPr/>
      </dsp:nvSpPr>
      <dsp:spPr>
        <a:xfrm>
          <a:off x="3225152" y="3068854"/>
          <a:ext cx="1843765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Cutting-edge Large Language Model (LLM) takes over, using neural networks to process the encoded information.</a:t>
          </a:r>
          <a:endParaRPr lang="en-GB" sz="1100" kern="1200" dirty="0"/>
        </a:p>
      </dsp:txBody>
      <dsp:txXfrm>
        <a:off x="3225152" y="3068854"/>
        <a:ext cx="1843765" cy="817077"/>
      </dsp:txXfrm>
    </dsp:sp>
    <dsp:sp modelId="{FC083976-0F5A-44EF-A54E-1FE8E3B9C7B4}">
      <dsp:nvSpPr>
        <dsp:cNvPr id="0" name=""/>
        <dsp:cNvSpPr/>
      </dsp:nvSpPr>
      <dsp:spPr>
        <a:xfrm>
          <a:off x="0" y="4090201"/>
          <a:ext cx="5069840" cy="8170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FDB839-FE82-4E74-B4D5-23113E6897AB}">
      <dsp:nvSpPr>
        <dsp:cNvPr id="0" name=""/>
        <dsp:cNvSpPr/>
      </dsp:nvSpPr>
      <dsp:spPr>
        <a:xfrm>
          <a:off x="247165" y="4274043"/>
          <a:ext cx="449392" cy="44939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BBCA1-C921-477E-A17E-5F5E6CD448DA}">
      <dsp:nvSpPr>
        <dsp:cNvPr id="0" name=""/>
        <dsp:cNvSpPr/>
      </dsp:nvSpPr>
      <dsp:spPr>
        <a:xfrm>
          <a:off x="943724" y="4090201"/>
          <a:ext cx="2281428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Generate Output: </a:t>
          </a:r>
          <a:endParaRPr lang="en-GB" sz="1900" kern="1200" dirty="0"/>
        </a:p>
      </dsp:txBody>
      <dsp:txXfrm>
        <a:off x="943724" y="4090201"/>
        <a:ext cx="2281428" cy="817077"/>
      </dsp:txXfrm>
    </dsp:sp>
    <dsp:sp modelId="{953CA3AA-5A4F-4930-9D3F-1CDB8A3BFE06}">
      <dsp:nvSpPr>
        <dsp:cNvPr id="0" name=""/>
        <dsp:cNvSpPr/>
      </dsp:nvSpPr>
      <dsp:spPr>
        <a:xfrm>
          <a:off x="3225152" y="4090201"/>
          <a:ext cx="1843765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The LLM produces output in the form of vectors.</a:t>
          </a:r>
          <a:endParaRPr lang="en-GB" sz="1100" kern="1200" dirty="0"/>
        </a:p>
      </dsp:txBody>
      <dsp:txXfrm>
        <a:off x="3225152" y="4090201"/>
        <a:ext cx="1843765" cy="817077"/>
      </dsp:txXfrm>
    </dsp:sp>
    <dsp:sp modelId="{78D860A6-C6ED-4A5E-8628-4A1D10EAFE33}">
      <dsp:nvSpPr>
        <dsp:cNvPr id="0" name=""/>
        <dsp:cNvSpPr/>
      </dsp:nvSpPr>
      <dsp:spPr>
        <a:xfrm>
          <a:off x="0" y="5111547"/>
          <a:ext cx="5069840" cy="81707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7F0A24-F9D6-4534-9DCF-1710AB30BEE6}">
      <dsp:nvSpPr>
        <dsp:cNvPr id="0" name=""/>
        <dsp:cNvSpPr/>
      </dsp:nvSpPr>
      <dsp:spPr>
        <a:xfrm>
          <a:off x="247165" y="5295390"/>
          <a:ext cx="449392" cy="44939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BB4493-FC3E-4BEB-8106-D330EEA0CC23}">
      <dsp:nvSpPr>
        <dsp:cNvPr id="0" name=""/>
        <dsp:cNvSpPr/>
      </dsp:nvSpPr>
      <dsp:spPr>
        <a:xfrm>
          <a:off x="943724" y="5111547"/>
          <a:ext cx="2281428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Decode to Text: </a:t>
          </a:r>
          <a:endParaRPr lang="en-GB" sz="1900" kern="1200" dirty="0"/>
        </a:p>
      </dsp:txBody>
      <dsp:txXfrm>
        <a:off x="943724" y="5111547"/>
        <a:ext cx="2281428" cy="817077"/>
      </dsp:txXfrm>
    </dsp:sp>
    <dsp:sp modelId="{BBF344AB-BF17-4278-BC85-5571D91D5184}">
      <dsp:nvSpPr>
        <dsp:cNvPr id="0" name=""/>
        <dsp:cNvSpPr/>
      </dsp:nvSpPr>
      <dsp:spPr>
        <a:xfrm>
          <a:off x="3225152" y="5111547"/>
          <a:ext cx="1843765" cy="817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474" tIns="86474" rIns="86474" bIns="86474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Convert these vectors back into clear, understandable text for you.</a:t>
          </a:r>
          <a:endParaRPr lang="en-GB" sz="1100" kern="1200" dirty="0"/>
        </a:p>
      </dsp:txBody>
      <dsp:txXfrm>
        <a:off x="3225152" y="5111547"/>
        <a:ext cx="1843765" cy="8170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D82A7-F287-A043-A406-8024679CB747}">
      <dsp:nvSpPr>
        <dsp:cNvPr id="0" name=""/>
        <dsp:cNvSpPr/>
      </dsp:nvSpPr>
      <dsp:spPr>
        <a:xfrm>
          <a:off x="2290" y="3369847"/>
          <a:ext cx="1209350" cy="604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Generative AI</a:t>
          </a:r>
        </a:p>
      </dsp:txBody>
      <dsp:txXfrm>
        <a:off x="20000" y="3387557"/>
        <a:ext cx="1173930" cy="569255"/>
      </dsp:txXfrm>
    </dsp:sp>
    <dsp:sp modelId="{F629EC82-42C1-2E44-BD7C-61F316F78560}">
      <dsp:nvSpPr>
        <dsp:cNvPr id="0" name=""/>
        <dsp:cNvSpPr/>
      </dsp:nvSpPr>
      <dsp:spPr>
        <a:xfrm rot="17132988">
          <a:off x="551266" y="2794779"/>
          <a:ext cx="1804489" cy="16369"/>
        </a:xfrm>
        <a:custGeom>
          <a:avLst/>
          <a:gdLst/>
          <a:ahLst/>
          <a:cxnLst/>
          <a:rect l="0" t="0" r="0" b="0"/>
          <a:pathLst>
            <a:path>
              <a:moveTo>
                <a:pt x="0" y="8184"/>
              </a:moveTo>
              <a:lnTo>
                <a:pt x="1804489" y="8184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1408399" y="2757852"/>
        <a:ext cx="90224" cy="90224"/>
      </dsp:txXfrm>
    </dsp:sp>
    <dsp:sp modelId="{93BECD79-6660-5146-9B87-F42799AFBC86}">
      <dsp:nvSpPr>
        <dsp:cNvPr id="0" name=""/>
        <dsp:cNvSpPr/>
      </dsp:nvSpPr>
      <dsp:spPr>
        <a:xfrm>
          <a:off x="1695381" y="1631405"/>
          <a:ext cx="1209350" cy="604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Text</a:t>
          </a:r>
        </a:p>
      </dsp:txBody>
      <dsp:txXfrm>
        <a:off x="1713091" y="1649115"/>
        <a:ext cx="1173930" cy="569255"/>
      </dsp:txXfrm>
    </dsp:sp>
    <dsp:sp modelId="{F2605447-F512-5643-9597-F24A089915D8}">
      <dsp:nvSpPr>
        <dsp:cNvPr id="0" name=""/>
        <dsp:cNvSpPr/>
      </dsp:nvSpPr>
      <dsp:spPr>
        <a:xfrm rot="18289469">
          <a:off x="2723059" y="1577870"/>
          <a:ext cx="847085" cy="16369"/>
        </a:xfrm>
        <a:custGeom>
          <a:avLst/>
          <a:gdLst/>
          <a:ahLst/>
          <a:cxnLst/>
          <a:rect l="0" t="0" r="0" b="0"/>
          <a:pathLst>
            <a:path>
              <a:moveTo>
                <a:pt x="0" y="8184"/>
              </a:moveTo>
              <a:lnTo>
                <a:pt x="847085" y="8184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125425" y="1564878"/>
        <a:ext cx="42354" cy="42354"/>
      </dsp:txXfrm>
    </dsp:sp>
    <dsp:sp modelId="{4031EFD6-DF25-9E44-B304-AC0E9C9431B5}">
      <dsp:nvSpPr>
        <dsp:cNvPr id="0" name=""/>
        <dsp:cNvSpPr/>
      </dsp:nvSpPr>
      <dsp:spPr>
        <a:xfrm>
          <a:off x="3388472" y="936029"/>
          <a:ext cx="1209350" cy="604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Articles</a:t>
          </a:r>
        </a:p>
      </dsp:txBody>
      <dsp:txXfrm>
        <a:off x="3406182" y="953739"/>
        <a:ext cx="1173930" cy="569255"/>
      </dsp:txXfrm>
    </dsp:sp>
    <dsp:sp modelId="{C9249A6A-5B96-0E42-BACD-6E359A825EBB}">
      <dsp:nvSpPr>
        <dsp:cNvPr id="0" name=""/>
        <dsp:cNvSpPr/>
      </dsp:nvSpPr>
      <dsp:spPr>
        <a:xfrm>
          <a:off x="2904732" y="1925558"/>
          <a:ext cx="483740" cy="16369"/>
        </a:xfrm>
        <a:custGeom>
          <a:avLst/>
          <a:gdLst/>
          <a:ahLst/>
          <a:cxnLst/>
          <a:rect l="0" t="0" r="0" b="0"/>
          <a:pathLst>
            <a:path>
              <a:moveTo>
                <a:pt x="0" y="8184"/>
              </a:moveTo>
              <a:lnTo>
                <a:pt x="483740" y="8184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134508" y="1921650"/>
        <a:ext cx="24187" cy="24187"/>
      </dsp:txXfrm>
    </dsp:sp>
    <dsp:sp modelId="{74C2C766-73F1-8141-BCBA-7669FCC2FF7A}">
      <dsp:nvSpPr>
        <dsp:cNvPr id="0" name=""/>
        <dsp:cNvSpPr/>
      </dsp:nvSpPr>
      <dsp:spPr>
        <a:xfrm>
          <a:off x="3388472" y="1631405"/>
          <a:ext cx="1209350" cy="604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Whitepapers</a:t>
          </a:r>
        </a:p>
      </dsp:txBody>
      <dsp:txXfrm>
        <a:off x="3406182" y="1649115"/>
        <a:ext cx="1173930" cy="569255"/>
      </dsp:txXfrm>
    </dsp:sp>
    <dsp:sp modelId="{D5DEB85D-EDF5-954A-B90B-823E642DB9DE}">
      <dsp:nvSpPr>
        <dsp:cNvPr id="0" name=""/>
        <dsp:cNvSpPr/>
      </dsp:nvSpPr>
      <dsp:spPr>
        <a:xfrm rot="3310531">
          <a:off x="2723059" y="2273247"/>
          <a:ext cx="847085" cy="16369"/>
        </a:xfrm>
        <a:custGeom>
          <a:avLst/>
          <a:gdLst/>
          <a:ahLst/>
          <a:cxnLst/>
          <a:rect l="0" t="0" r="0" b="0"/>
          <a:pathLst>
            <a:path>
              <a:moveTo>
                <a:pt x="0" y="8184"/>
              </a:moveTo>
              <a:lnTo>
                <a:pt x="847085" y="8184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125425" y="2260254"/>
        <a:ext cx="42354" cy="42354"/>
      </dsp:txXfrm>
    </dsp:sp>
    <dsp:sp modelId="{AD5199A3-34AF-5F4C-A379-C2F2AC03E67B}">
      <dsp:nvSpPr>
        <dsp:cNvPr id="0" name=""/>
        <dsp:cNvSpPr/>
      </dsp:nvSpPr>
      <dsp:spPr>
        <a:xfrm>
          <a:off x="3388472" y="2326782"/>
          <a:ext cx="1209350" cy="604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Code</a:t>
          </a:r>
        </a:p>
      </dsp:txBody>
      <dsp:txXfrm>
        <a:off x="3406182" y="2344492"/>
        <a:ext cx="1173930" cy="569255"/>
      </dsp:txXfrm>
    </dsp:sp>
    <dsp:sp modelId="{09AD5782-E7FF-E143-8BDB-BEB90F623A6A}">
      <dsp:nvSpPr>
        <dsp:cNvPr id="0" name=""/>
        <dsp:cNvSpPr/>
      </dsp:nvSpPr>
      <dsp:spPr>
        <a:xfrm rot="2142401">
          <a:off x="1155647" y="3837844"/>
          <a:ext cx="595727" cy="16369"/>
        </a:xfrm>
        <a:custGeom>
          <a:avLst/>
          <a:gdLst/>
          <a:ahLst/>
          <a:cxnLst/>
          <a:rect l="0" t="0" r="0" b="0"/>
          <a:pathLst>
            <a:path>
              <a:moveTo>
                <a:pt x="0" y="8184"/>
              </a:moveTo>
              <a:lnTo>
                <a:pt x="595727" y="8184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1438618" y="3831136"/>
        <a:ext cx="29786" cy="29786"/>
      </dsp:txXfrm>
    </dsp:sp>
    <dsp:sp modelId="{66CA1B56-BFD4-8C41-A806-258A7E8D0B77}">
      <dsp:nvSpPr>
        <dsp:cNvPr id="0" name=""/>
        <dsp:cNvSpPr/>
      </dsp:nvSpPr>
      <dsp:spPr>
        <a:xfrm>
          <a:off x="1695381" y="3717535"/>
          <a:ext cx="1209350" cy="604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Audio</a:t>
          </a:r>
        </a:p>
      </dsp:txBody>
      <dsp:txXfrm>
        <a:off x="1713091" y="3735245"/>
        <a:ext cx="1173930" cy="569255"/>
      </dsp:txXfrm>
    </dsp:sp>
    <dsp:sp modelId="{F67085CA-B24D-324F-A986-23B25BC0FBD7}">
      <dsp:nvSpPr>
        <dsp:cNvPr id="0" name=""/>
        <dsp:cNvSpPr/>
      </dsp:nvSpPr>
      <dsp:spPr>
        <a:xfrm rot="18289469">
          <a:off x="2723059" y="3664000"/>
          <a:ext cx="847085" cy="16369"/>
        </a:xfrm>
        <a:custGeom>
          <a:avLst/>
          <a:gdLst/>
          <a:ahLst/>
          <a:cxnLst/>
          <a:rect l="0" t="0" r="0" b="0"/>
          <a:pathLst>
            <a:path>
              <a:moveTo>
                <a:pt x="0" y="8184"/>
              </a:moveTo>
              <a:lnTo>
                <a:pt x="847085" y="8184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125425" y="3651008"/>
        <a:ext cx="42354" cy="42354"/>
      </dsp:txXfrm>
    </dsp:sp>
    <dsp:sp modelId="{027F6D6F-8C9F-2248-933F-1E16ECF57F1E}">
      <dsp:nvSpPr>
        <dsp:cNvPr id="0" name=""/>
        <dsp:cNvSpPr/>
      </dsp:nvSpPr>
      <dsp:spPr>
        <a:xfrm>
          <a:off x="3388472" y="3022159"/>
          <a:ext cx="1209350" cy="604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Speech to Text</a:t>
          </a:r>
        </a:p>
      </dsp:txBody>
      <dsp:txXfrm>
        <a:off x="3406182" y="3039869"/>
        <a:ext cx="1173930" cy="569255"/>
      </dsp:txXfrm>
    </dsp:sp>
    <dsp:sp modelId="{265FE1D6-7DFE-0D41-B889-D2EA4C2ECF61}">
      <dsp:nvSpPr>
        <dsp:cNvPr id="0" name=""/>
        <dsp:cNvSpPr/>
      </dsp:nvSpPr>
      <dsp:spPr>
        <a:xfrm>
          <a:off x="2904732" y="4011688"/>
          <a:ext cx="483740" cy="16369"/>
        </a:xfrm>
        <a:custGeom>
          <a:avLst/>
          <a:gdLst/>
          <a:ahLst/>
          <a:cxnLst/>
          <a:rect l="0" t="0" r="0" b="0"/>
          <a:pathLst>
            <a:path>
              <a:moveTo>
                <a:pt x="0" y="8184"/>
              </a:moveTo>
              <a:lnTo>
                <a:pt x="483740" y="8184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134508" y="4007780"/>
        <a:ext cx="24187" cy="24187"/>
      </dsp:txXfrm>
    </dsp:sp>
    <dsp:sp modelId="{12766839-2E03-C647-9CDE-7FB7C9A720B6}">
      <dsp:nvSpPr>
        <dsp:cNvPr id="0" name=""/>
        <dsp:cNvSpPr/>
      </dsp:nvSpPr>
      <dsp:spPr>
        <a:xfrm>
          <a:off x="3388472" y="3717535"/>
          <a:ext cx="1209350" cy="604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Text to Speech</a:t>
          </a:r>
        </a:p>
      </dsp:txBody>
      <dsp:txXfrm>
        <a:off x="3406182" y="3735245"/>
        <a:ext cx="1173930" cy="569255"/>
      </dsp:txXfrm>
    </dsp:sp>
    <dsp:sp modelId="{1D7B1D0B-8B5B-F24E-B306-C2A6279D377C}">
      <dsp:nvSpPr>
        <dsp:cNvPr id="0" name=""/>
        <dsp:cNvSpPr/>
      </dsp:nvSpPr>
      <dsp:spPr>
        <a:xfrm rot="3310531">
          <a:off x="2723059" y="4359377"/>
          <a:ext cx="847085" cy="16369"/>
        </a:xfrm>
        <a:custGeom>
          <a:avLst/>
          <a:gdLst/>
          <a:ahLst/>
          <a:cxnLst/>
          <a:rect l="0" t="0" r="0" b="0"/>
          <a:pathLst>
            <a:path>
              <a:moveTo>
                <a:pt x="0" y="8184"/>
              </a:moveTo>
              <a:lnTo>
                <a:pt x="847085" y="8184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125425" y="4346384"/>
        <a:ext cx="42354" cy="42354"/>
      </dsp:txXfrm>
    </dsp:sp>
    <dsp:sp modelId="{A530BFA1-79C4-3D4E-92A2-FEEC56FBA67C}">
      <dsp:nvSpPr>
        <dsp:cNvPr id="0" name=""/>
        <dsp:cNvSpPr/>
      </dsp:nvSpPr>
      <dsp:spPr>
        <a:xfrm>
          <a:off x="3388472" y="4412912"/>
          <a:ext cx="1209350" cy="604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Clone Voice</a:t>
          </a:r>
        </a:p>
      </dsp:txBody>
      <dsp:txXfrm>
        <a:off x="3406182" y="4430622"/>
        <a:ext cx="1173930" cy="569255"/>
      </dsp:txXfrm>
    </dsp:sp>
    <dsp:sp modelId="{C78E5886-CAC9-CA41-B946-5641D38A2E3F}">
      <dsp:nvSpPr>
        <dsp:cNvPr id="0" name=""/>
        <dsp:cNvSpPr/>
      </dsp:nvSpPr>
      <dsp:spPr>
        <a:xfrm rot="4467012">
          <a:off x="551266" y="4533221"/>
          <a:ext cx="1804489" cy="16369"/>
        </a:xfrm>
        <a:custGeom>
          <a:avLst/>
          <a:gdLst/>
          <a:ahLst/>
          <a:cxnLst/>
          <a:rect l="0" t="0" r="0" b="0"/>
          <a:pathLst>
            <a:path>
              <a:moveTo>
                <a:pt x="0" y="8184"/>
              </a:moveTo>
              <a:lnTo>
                <a:pt x="1804489" y="8184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00" kern="1200"/>
        </a:p>
      </dsp:txBody>
      <dsp:txXfrm>
        <a:off x="1408399" y="4496293"/>
        <a:ext cx="90224" cy="90224"/>
      </dsp:txXfrm>
    </dsp:sp>
    <dsp:sp modelId="{7B331CB2-AACC-1945-AEA3-8464AF367922}">
      <dsp:nvSpPr>
        <dsp:cNvPr id="0" name=""/>
        <dsp:cNvSpPr/>
      </dsp:nvSpPr>
      <dsp:spPr>
        <a:xfrm>
          <a:off x="1695381" y="5108289"/>
          <a:ext cx="1209350" cy="604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7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7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7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Video | Images</a:t>
          </a:r>
        </a:p>
      </dsp:txBody>
      <dsp:txXfrm>
        <a:off x="1713091" y="5125999"/>
        <a:ext cx="1173930" cy="569255"/>
      </dsp:txXfrm>
    </dsp:sp>
    <dsp:sp modelId="{42EF74DE-88B5-E34E-8F40-27F1EC39FB05}">
      <dsp:nvSpPr>
        <dsp:cNvPr id="0" name=""/>
        <dsp:cNvSpPr/>
      </dsp:nvSpPr>
      <dsp:spPr>
        <a:xfrm>
          <a:off x="2904732" y="5402442"/>
          <a:ext cx="483740" cy="16369"/>
        </a:xfrm>
        <a:custGeom>
          <a:avLst/>
          <a:gdLst/>
          <a:ahLst/>
          <a:cxnLst/>
          <a:rect l="0" t="0" r="0" b="0"/>
          <a:pathLst>
            <a:path>
              <a:moveTo>
                <a:pt x="0" y="8184"/>
              </a:moveTo>
              <a:lnTo>
                <a:pt x="483740" y="8184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134508" y="5398533"/>
        <a:ext cx="24187" cy="24187"/>
      </dsp:txXfrm>
    </dsp:sp>
    <dsp:sp modelId="{2E556047-2A53-4449-AD2D-0D746F4E090D}">
      <dsp:nvSpPr>
        <dsp:cNvPr id="0" name=""/>
        <dsp:cNvSpPr/>
      </dsp:nvSpPr>
      <dsp:spPr>
        <a:xfrm>
          <a:off x="3388472" y="5108289"/>
          <a:ext cx="1209350" cy="6046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Text to video</a:t>
          </a:r>
        </a:p>
      </dsp:txBody>
      <dsp:txXfrm>
        <a:off x="3406182" y="5125999"/>
        <a:ext cx="1173930" cy="5692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01DA9-F285-41EF-87F9-461E16F925B3}">
      <dsp:nvSpPr>
        <dsp:cNvPr id="0" name=""/>
        <dsp:cNvSpPr/>
      </dsp:nvSpPr>
      <dsp:spPr>
        <a:xfrm>
          <a:off x="4155" y="1319760"/>
          <a:ext cx="682910" cy="6829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724DE8-88E6-4B6A-A95C-A80843EF1905}">
      <dsp:nvSpPr>
        <dsp:cNvPr id="0" name=""/>
        <dsp:cNvSpPr/>
      </dsp:nvSpPr>
      <dsp:spPr>
        <a:xfrm>
          <a:off x="4155" y="2117166"/>
          <a:ext cx="1951171" cy="43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N" sz="1400" kern="1200"/>
            <a:t>1. </a:t>
          </a:r>
          <a:r>
            <a:rPr lang="en-IN" sz="1400" b="1" kern="1200"/>
            <a:t>Automating Repetitive Tasks</a:t>
          </a:r>
          <a:endParaRPr lang="en-IN" sz="1400" kern="1200"/>
        </a:p>
      </dsp:txBody>
      <dsp:txXfrm>
        <a:off x="4155" y="2117166"/>
        <a:ext cx="1951171" cy="439013"/>
      </dsp:txXfrm>
    </dsp:sp>
    <dsp:sp modelId="{8668A199-BBBE-481B-A7F8-0872A578C73C}">
      <dsp:nvSpPr>
        <dsp:cNvPr id="0" name=""/>
        <dsp:cNvSpPr/>
      </dsp:nvSpPr>
      <dsp:spPr>
        <a:xfrm>
          <a:off x="4155" y="2609433"/>
          <a:ext cx="1951171" cy="1373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/>
            <a:t>Use AI tools to automate routine and time-consuming tasks such as data entry, scheduling, or sorting emails. This frees up human resources for more complex and creative work.</a:t>
          </a:r>
        </a:p>
      </dsp:txBody>
      <dsp:txXfrm>
        <a:off x="4155" y="2609433"/>
        <a:ext cx="1951171" cy="1373018"/>
      </dsp:txXfrm>
    </dsp:sp>
    <dsp:sp modelId="{8F50238C-ADDC-461B-882E-31BB8FCD1369}">
      <dsp:nvSpPr>
        <dsp:cNvPr id="0" name=""/>
        <dsp:cNvSpPr/>
      </dsp:nvSpPr>
      <dsp:spPr>
        <a:xfrm>
          <a:off x="2296782" y="1319760"/>
          <a:ext cx="682910" cy="6829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20DB66-ACDD-4B4E-91C8-7AFDF85A3351}">
      <dsp:nvSpPr>
        <dsp:cNvPr id="0" name=""/>
        <dsp:cNvSpPr/>
      </dsp:nvSpPr>
      <dsp:spPr>
        <a:xfrm>
          <a:off x="2296782" y="2117166"/>
          <a:ext cx="1951171" cy="43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N" sz="1400" kern="1200"/>
            <a:t>2. </a:t>
          </a:r>
          <a:r>
            <a:rPr lang="en-IN" sz="1400" b="1" kern="1200"/>
            <a:t>Analyzing Large Datasets</a:t>
          </a:r>
          <a:endParaRPr lang="en-IN" sz="1400" kern="1200"/>
        </a:p>
      </dsp:txBody>
      <dsp:txXfrm>
        <a:off x="2296782" y="2117166"/>
        <a:ext cx="1951171" cy="439013"/>
      </dsp:txXfrm>
    </dsp:sp>
    <dsp:sp modelId="{846AAE55-E74A-4A44-8694-4F27280E8CC5}">
      <dsp:nvSpPr>
        <dsp:cNvPr id="0" name=""/>
        <dsp:cNvSpPr/>
      </dsp:nvSpPr>
      <dsp:spPr>
        <a:xfrm>
          <a:off x="2296782" y="2609433"/>
          <a:ext cx="1951171" cy="1373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/>
            <a:t>When dealing with vast amounts of data that are impractical to analyze manually, AI can quickly identify patterns, trends, and insights, aiding in data-driven decision-making.</a:t>
          </a:r>
        </a:p>
      </dsp:txBody>
      <dsp:txXfrm>
        <a:off x="2296782" y="2609433"/>
        <a:ext cx="1951171" cy="1373018"/>
      </dsp:txXfrm>
    </dsp:sp>
    <dsp:sp modelId="{AF98366B-8383-454B-AD8C-9490914381C9}">
      <dsp:nvSpPr>
        <dsp:cNvPr id="0" name=""/>
        <dsp:cNvSpPr/>
      </dsp:nvSpPr>
      <dsp:spPr>
        <a:xfrm>
          <a:off x="4589409" y="1319760"/>
          <a:ext cx="682910" cy="6829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812669-28AE-4A07-93A4-B7610E2F338A}">
      <dsp:nvSpPr>
        <dsp:cNvPr id="0" name=""/>
        <dsp:cNvSpPr/>
      </dsp:nvSpPr>
      <dsp:spPr>
        <a:xfrm>
          <a:off x="4589409" y="2117166"/>
          <a:ext cx="1951171" cy="43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N" sz="1400" kern="1200"/>
            <a:t>3. </a:t>
          </a:r>
          <a:r>
            <a:rPr lang="en-IN" sz="1400" b="1" kern="1200"/>
            <a:t>Enhancing Decision-Making</a:t>
          </a:r>
          <a:endParaRPr lang="en-IN" sz="1400" kern="1200"/>
        </a:p>
      </dsp:txBody>
      <dsp:txXfrm>
        <a:off x="4589409" y="2117166"/>
        <a:ext cx="1951171" cy="439013"/>
      </dsp:txXfrm>
    </dsp:sp>
    <dsp:sp modelId="{79562D03-EB39-4557-9827-1972A92B383C}">
      <dsp:nvSpPr>
        <dsp:cNvPr id="0" name=""/>
        <dsp:cNvSpPr/>
      </dsp:nvSpPr>
      <dsp:spPr>
        <a:xfrm>
          <a:off x="4589409" y="2609433"/>
          <a:ext cx="1951171" cy="1373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/>
            <a:t>Utilize AI for predictive analytics and risk assessment to support complex decision-making processes. AI can simulate scenarios and provide recommendations based on historical data.</a:t>
          </a:r>
        </a:p>
      </dsp:txBody>
      <dsp:txXfrm>
        <a:off x="4589409" y="2609433"/>
        <a:ext cx="1951171" cy="1373018"/>
      </dsp:txXfrm>
    </dsp:sp>
    <dsp:sp modelId="{D7FC9416-E019-46CA-A0FC-7EEBEE236BE0}">
      <dsp:nvSpPr>
        <dsp:cNvPr id="0" name=""/>
        <dsp:cNvSpPr/>
      </dsp:nvSpPr>
      <dsp:spPr>
        <a:xfrm>
          <a:off x="6882036" y="1319760"/>
          <a:ext cx="682910" cy="68291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C5C5-C83D-4ABD-B702-C23353D412B8}">
      <dsp:nvSpPr>
        <dsp:cNvPr id="0" name=""/>
        <dsp:cNvSpPr/>
      </dsp:nvSpPr>
      <dsp:spPr>
        <a:xfrm>
          <a:off x="6882036" y="2117166"/>
          <a:ext cx="1951171" cy="43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N" sz="1400" kern="1200"/>
            <a:t>4. </a:t>
          </a:r>
          <a:r>
            <a:rPr lang="en-IN" sz="1400" b="1" kern="1200"/>
            <a:t>Personalizing User Experiences</a:t>
          </a:r>
          <a:endParaRPr lang="en-IN" sz="1400" kern="1200"/>
        </a:p>
      </dsp:txBody>
      <dsp:txXfrm>
        <a:off x="6882036" y="2117166"/>
        <a:ext cx="1951171" cy="439013"/>
      </dsp:txXfrm>
    </dsp:sp>
    <dsp:sp modelId="{65BD9945-8EB6-47B9-A306-86AF919D8941}">
      <dsp:nvSpPr>
        <dsp:cNvPr id="0" name=""/>
        <dsp:cNvSpPr/>
      </dsp:nvSpPr>
      <dsp:spPr>
        <a:xfrm>
          <a:off x="6882036" y="2609433"/>
          <a:ext cx="1951171" cy="1373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/>
            <a:t>AI tools are effective in customizing content, product recommendations, or services based on individual user behavior and preferences, thereby improving customer satisfaction and engagement.</a:t>
          </a:r>
        </a:p>
      </dsp:txBody>
      <dsp:txXfrm>
        <a:off x="6882036" y="2609433"/>
        <a:ext cx="1951171" cy="1373018"/>
      </dsp:txXfrm>
    </dsp:sp>
    <dsp:sp modelId="{EA7F1FFB-FD6A-42A2-B502-CFBF2D9CE31C}">
      <dsp:nvSpPr>
        <dsp:cNvPr id="0" name=""/>
        <dsp:cNvSpPr/>
      </dsp:nvSpPr>
      <dsp:spPr>
        <a:xfrm>
          <a:off x="9174662" y="1319760"/>
          <a:ext cx="682910" cy="68291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53AC66-601F-48E2-AD67-FECF8DFC4D0A}">
      <dsp:nvSpPr>
        <dsp:cNvPr id="0" name=""/>
        <dsp:cNvSpPr/>
      </dsp:nvSpPr>
      <dsp:spPr>
        <a:xfrm>
          <a:off x="9174662" y="2117166"/>
          <a:ext cx="1951171" cy="439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IN" sz="1400" kern="1200"/>
            <a:t>5. </a:t>
          </a:r>
          <a:r>
            <a:rPr lang="en-IN" sz="1400" b="1" kern="1200"/>
            <a:t>Improving Accuracy and Efficiency</a:t>
          </a:r>
          <a:endParaRPr lang="en-IN" sz="1400" kern="1200"/>
        </a:p>
      </dsp:txBody>
      <dsp:txXfrm>
        <a:off x="9174662" y="2117166"/>
        <a:ext cx="1951171" cy="439013"/>
      </dsp:txXfrm>
    </dsp:sp>
    <dsp:sp modelId="{D4B54511-3043-4289-AE89-3479ED618EF3}">
      <dsp:nvSpPr>
        <dsp:cNvPr id="0" name=""/>
        <dsp:cNvSpPr/>
      </dsp:nvSpPr>
      <dsp:spPr>
        <a:xfrm>
          <a:off x="9174662" y="2609433"/>
          <a:ext cx="1951171" cy="1373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100" kern="1200"/>
            <a:t>Implement AI to reduce human error and increase efficiency in tasks like quality control, medical diagnostics, or demand forecasting. AI systems can process information consistently and accurately at high speeds.</a:t>
          </a:r>
        </a:p>
      </dsp:txBody>
      <dsp:txXfrm>
        <a:off x="9174662" y="2609433"/>
        <a:ext cx="1951171" cy="13730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1C0298-981E-447D-B2F4-0A7D6DEA7CCB}">
      <dsp:nvSpPr>
        <dsp:cNvPr id="0" name=""/>
        <dsp:cNvSpPr/>
      </dsp:nvSpPr>
      <dsp:spPr>
        <a:xfrm>
          <a:off x="644018" y="542177"/>
          <a:ext cx="1990125" cy="199012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A498B-E956-4334-A055-8BB30D621BCD}">
      <dsp:nvSpPr>
        <dsp:cNvPr id="0" name=""/>
        <dsp:cNvSpPr/>
      </dsp:nvSpPr>
      <dsp:spPr>
        <a:xfrm>
          <a:off x="1068143" y="966302"/>
          <a:ext cx="1141874" cy="11418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3AD2B3-0F9A-4781-8D30-94E82B8A7A64}">
      <dsp:nvSpPr>
        <dsp:cNvPr id="0" name=""/>
        <dsp:cNvSpPr/>
      </dsp:nvSpPr>
      <dsp:spPr>
        <a:xfrm>
          <a:off x="7830" y="315217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Quality</a:t>
          </a:r>
        </a:p>
      </dsp:txBody>
      <dsp:txXfrm>
        <a:off x="7830" y="3152176"/>
        <a:ext cx="3262500" cy="720000"/>
      </dsp:txXfrm>
    </dsp:sp>
    <dsp:sp modelId="{51F012C6-7CC0-4266-8BEB-BA49BCD7D77C}">
      <dsp:nvSpPr>
        <dsp:cNvPr id="0" name=""/>
        <dsp:cNvSpPr/>
      </dsp:nvSpPr>
      <dsp:spPr>
        <a:xfrm>
          <a:off x="4477456" y="542177"/>
          <a:ext cx="1990125" cy="199012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F220C-6083-4734-B8CB-F765C45A69CC}">
      <dsp:nvSpPr>
        <dsp:cNvPr id="0" name=""/>
        <dsp:cNvSpPr/>
      </dsp:nvSpPr>
      <dsp:spPr>
        <a:xfrm>
          <a:off x="4901581" y="966302"/>
          <a:ext cx="1141874" cy="11418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AC3F8-3110-4A7B-81A7-9763FA895896}">
      <dsp:nvSpPr>
        <dsp:cNvPr id="0" name=""/>
        <dsp:cNvSpPr/>
      </dsp:nvSpPr>
      <dsp:spPr>
        <a:xfrm>
          <a:off x="3841268" y="315217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speed</a:t>
          </a:r>
        </a:p>
      </dsp:txBody>
      <dsp:txXfrm>
        <a:off x="3841268" y="3152176"/>
        <a:ext cx="3262500" cy="720000"/>
      </dsp:txXfrm>
    </dsp:sp>
    <dsp:sp modelId="{E352E429-B7ED-4342-9AE5-BE4A4AFAD998}">
      <dsp:nvSpPr>
        <dsp:cNvPr id="0" name=""/>
        <dsp:cNvSpPr/>
      </dsp:nvSpPr>
      <dsp:spPr>
        <a:xfrm>
          <a:off x="8310893" y="542177"/>
          <a:ext cx="1990125" cy="19901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D30133-73AE-4256-847B-2812A1C6B57F}">
      <dsp:nvSpPr>
        <dsp:cNvPr id="0" name=""/>
        <dsp:cNvSpPr/>
      </dsp:nvSpPr>
      <dsp:spPr>
        <a:xfrm>
          <a:off x="8735018" y="966302"/>
          <a:ext cx="1141874" cy="11418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F7E5B-B0D1-4A5E-9ACC-8AB2D2D13D86}">
      <dsp:nvSpPr>
        <dsp:cNvPr id="0" name=""/>
        <dsp:cNvSpPr/>
      </dsp:nvSpPr>
      <dsp:spPr>
        <a:xfrm>
          <a:off x="7674706" y="315217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/>
            <a:t>price</a:t>
          </a:r>
        </a:p>
      </dsp:txBody>
      <dsp:txXfrm>
        <a:off x="7674706" y="315217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4A0D6-5688-E04B-BA48-1D5D632038B6}" type="datetimeFigureOut">
              <a:rPr lang="en-US" smtClean="0"/>
              <a:t>1/20/25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88456-6625-114D-BD4A-02C0DE8E1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1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F8422-FA61-BB43-8018-6126604155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5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**Machine Learning** </a:t>
            </a:r>
            <a:r>
              <a:rPr lang="en-IN" dirty="0"/>
              <a:t>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Supervised learning, unsupervised learning, reinforcement learning. </a:t>
            </a:r>
            <a:r>
              <a:rPr lang="en-IN" dirty="0"/>
              <a:t>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Spam filtering, recommendation systems, predictive analytics.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F8422-FA61-BB43-8018-6126604155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57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C16B3-8509-A709-9B48-7B2305DCC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F015BF-D731-DB68-E6D0-B6AAF4E3C7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9655EC-9196-E82E-54CC-F1EE1B7E9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**Machine Learning** </a:t>
            </a:r>
            <a:r>
              <a:rPr lang="en-IN" dirty="0"/>
              <a:t>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Supervised learning, unsupervised learning, reinforcement learning. </a:t>
            </a:r>
            <a:r>
              <a:rPr lang="en-IN" dirty="0"/>
              <a:t> </a:t>
            </a:r>
            <a:r>
              <a:rPr lang="en-IN" sz="1800" b="0" i="0" u="none" strike="noStrike" dirty="0">
                <a:solidFill>
                  <a:srgbClr val="000000"/>
                </a:solidFill>
                <a:effectLst/>
                <a:latin typeface="Aptos Narrow" panose="020B0004020202020204" pitchFamily="34" charset="0"/>
              </a:rPr>
              <a:t> Spam filtering, recommendation systems, predictive analytics.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744D6-E3BC-4D75-1CC7-A1EFB362C7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F8422-FA61-BB43-8018-6126604155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02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F8422-FA61-BB43-8018-6126604155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80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A88456-6625-114D-BD4A-02C0DE8E11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16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8B385-F22E-B0E0-2767-06507A126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B0E40F-C980-A7FF-DE9F-F3D33F9E3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B0825-D703-4588-96C5-AAFD51B8B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11BAA-E4F8-4CA1-8FED-AAD57FB3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A9ACE-42F7-4DB6-844B-3020A2CA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9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9A179-9444-18DE-F58B-5B8B07C56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B2BB8-8FF2-B7F1-5CA3-95E090E43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F52C0-25C0-6A98-AD03-2C89F855B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7530C-209F-CEC8-9B63-9BCDF5CB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0A604-18A0-7AEE-835D-9C5BABCF9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90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D47E13-1E3A-6A86-FBBC-EECCD9E70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9763F8-C0F0-757D-1C2F-C14795F96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C5DD4-8F0D-51BA-BB72-E47CCB88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AE4FC5-4099-9958-30E3-EEC4D6C7C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D3E71-15DB-240B-05F6-A8CC471A5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0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44B23-8B0D-AE2E-42CA-69843838F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C00E0-DF57-E666-7DD2-57B0248FA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E7832-95C9-023A-9C65-9CAF728AC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769B4-ACD5-A782-4133-0D06EDB4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B1B40-1CAD-A5CD-7A96-266BE5D2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7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AB820-11FC-A090-B5FF-8D65F2C9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EB40-D8BB-0995-A1E7-5C88E3F6E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45828-463F-6257-72CE-996B7C6C5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48656-80E0-928E-E2FA-3BA01CFC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6C5FE-A002-9C27-8168-A0B76A88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0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DF3AF-8994-1D79-AC1B-A3797F8E0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7CDD9-7443-2ACA-2C8C-72707D56E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7DC02-6F84-F837-49AD-8D1F47F15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AABFC-B846-CB56-4DC2-E4794BC9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C082D-F0FD-FBBD-86AC-48806006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97A81-078F-4F78-F777-32850E62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40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D2D1-B621-4FD7-1034-747847B5A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A7BE46-B3ED-19F9-73B7-D847EC0F1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DBB4C-7F8F-1112-38F8-3E06DBDA0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488E11-6A95-ECEA-37E7-A2FED11525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567B42-C599-7C6F-68D9-F09BB1F395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B4B54-6C9A-CE4F-FA25-7C7AAB95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06BE6-39F1-219E-BFC8-BEA48F780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1F0734-7FB9-57E8-3A03-2641DDEE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4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851D-64F2-FD0C-EA16-4F6C02B29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A880E-F48F-FD73-AA23-9131AEB2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9FF993-EDF1-EA7C-6954-62FFAB652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A85E0-CD61-2CC8-BA83-952324E07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3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9B4764-EC7F-5DE8-8087-3BF9BB817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DEAEB6-BD2F-2EAA-7A6C-EA2942B8C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2E761-CB1F-C5A0-1649-897EAF99B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7D21-BD33-F878-4034-54EFE542C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E2F58-8EA1-8D76-9222-A6313EA67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AC994-9B16-E290-CC81-2DF4483A7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9C3B7-ABDB-3589-7543-86C626568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B3C35-B778-69A9-6A38-E8EF4AC29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6CF98-9B32-85CB-1CAF-FF4C16205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2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0AF4C-6660-4206-05EE-ECF9BEA83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50F1C-25F5-EE24-7F57-7D27DD355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FC1A2F-A57F-B762-D826-4EE4D1B95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8219C-88D5-AB7F-F882-2042786B4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96BC9-77B4-C56A-FADA-CAB9D009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E9651-A4C2-09E4-9FC6-80FDD7E90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D44E84-1ACC-CDF6-1999-D935E942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205B2-5797-7196-11DC-A9EFD419B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8DDA4-BBBD-9C8E-9368-C04BACAC7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D352CC-1FE0-E141-B826-009274934A28}" type="datetimeFigureOut">
              <a:rPr lang="en-US" smtClean="0"/>
              <a:t>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956EE-8FE2-354C-309E-6CFDA815A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C6E89-671E-EA25-42D3-0685A34D8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DBE33B-63F3-9849-A88A-EED3058C5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oloclub.github.io/transformer-explainer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3" Type="http://schemas.openxmlformats.org/officeDocument/2006/relationships/diagramLayout" Target="../diagrams/layout3.xml"/><Relationship Id="rId21" Type="http://schemas.openxmlformats.org/officeDocument/2006/relationships/image" Target="../media/image64.svg"/><Relationship Id="rId7" Type="http://schemas.openxmlformats.org/officeDocument/2006/relationships/image" Target="../media/image25.pn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" Type="http://schemas.openxmlformats.org/officeDocument/2006/relationships/diagramData" Target="../diagrams/data3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54.svg"/><Relationship Id="rId5" Type="http://schemas.openxmlformats.org/officeDocument/2006/relationships/diagramColors" Target="../diagrams/colors3.xml"/><Relationship Id="rId15" Type="http://schemas.openxmlformats.org/officeDocument/2006/relationships/image" Target="../media/image58.svg"/><Relationship Id="rId23" Type="http://schemas.openxmlformats.org/officeDocument/2006/relationships/image" Target="../media/image66.svg"/><Relationship Id="rId10" Type="http://schemas.openxmlformats.org/officeDocument/2006/relationships/image" Target="../media/image53.png"/><Relationship Id="rId19" Type="http://schemas.openxmlformats.org/officeDocument/2006/relationships/image" Target="../media/image62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52.sv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ficialanalysis.ai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llama.com/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llabnix.com/getting-started-with-ollama-and-docker/" TargetMode="External"/><Relationship Id="rId4" Type="http://schemas.openxmlformats.org/officeDocument/2006/relationships/hyperlink" Target="https://collabnix.com/how-to-setup-ollama-with-ollama-webui-using-docker-compos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9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openwebui.com/" TargetMode="External"/><Relationship Id="rId5" Type="http://schemas.openxmlformats.org/officeDocument/2006/relationships/hyperlink" Target="https://collabnix.com/getting-started-with-ollama-and-docker/" TargetMode="External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place.visualstudio.com/items?itemName=nr-codetools.localaipilot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slide" Target="slide2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diagramData" Target="../diagrams/data1.xml"/><Relationship Id="rId21" Type="http://schemas.openxmlformats.org/officeDocument/2006/relationships/image" Target="../media/image22.svg"/><Relationship Id="rId7" Type="http://schemas.microsoft.com/office/2007/relationships/diagramDrawing" Target="../diagrams/drawing1.xml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6.svg"/><Relationship Id="rId10" Type="http://schemas.microsoft.com/office/2007/relationships/hdphoto" Target="../media/hdphoto1.wdp"/><Relationship Id="rId19" Type="http://schemas.openxmlformats.org/officeDocument/2006/relationships/image" Target="../media/image20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gif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alammar.github.io/illustrated-transformer/" TargetMode="Externa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F019B-FA50-2CF3-2724-8C9331581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a mustache&#10;&#10;Description automatically generated">
            <a:extLst>
              <a:ext uri="{FF2B5EF4-FFF2-40B4-BE49-F238E27FC236}">
                <a16:creationId xmlns:a16="http://schemas.microsoft.com/office/drawing/2014/main" id="{CEE26D9D-723C-262B-B5A0-A39112E672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547"/>
          <a:stretch/>
        </p:blipFill>
        <p:spPr>
          <a:xfrm>
            <a:off x="8730108" y="10"/>
            <a:ext cx="3461891" cy="3405485"/>
          </a:xfrm>
          <a:prstGeom prst="rect">
            <a:avLst/>
          </a:prstGeom>
        </p:spPr>
      </p:pic>
      <p:pic>
        <p:nvPicPr>
          <p:cNvPr id="13" name="Picture 12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FBE00409-064D-1DCC-5493-B36154F9BD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" r="1" b="1"/>
          <a:stretch/>
        </p:blipFill>
        <p:spPr>
          <a:xfrm>
            <a:off x="8730108" y="3454171"/>
            <a:ext cx="3461891" cy="3403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363F4-8489-A23E-A222-FBB52FBF59FC}"/>
              </a:ext>
            </a:extLst>
          </p:cNvPr>
          <p:cNvSpPr txBox="1"/>
          <p:nvPr/>
        </p:nvSpPr>
        <p:spPr>
          <a:xfrm>
            <a:off x="612650" y="2212848"/>
            <a:ext cx="7333171" cy="4096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Over 18 + years of overall experience in the IT Industry 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Roles : </a:t>
            </a:r>
          </a:p>
          <a:p>
            <a:pPr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DevOps | App Development| </a:t>
            </a:r>
            <a:r>
              <a:rPr lang="en-US" b="0" i="0" dirty="0" err="1">
                <a:effectLst/>
              </a:rPr>
              <a:t>CoE</a:t>
            </a:r>
            <a:r>
              <a:rPr lang="en-US" b="0" i="0" dirty="0">
                <a:effectLst/>
              </a:rPr>
              <a:t> | Low-code No-code| SAP BTP | SAP Build Apps | Chatbots | Project management | SAP ERP/SuccessFactors support +Implementation | Generative AI | Machine Learning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Passionate about technology and innovation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75840E-D3F4-1DD4-79D0-0B0E790E5364}"/>
              </a:ext>
            </a:extLst>
          </p:cNvPr>
          <p:cNvSpPr txBox="1"/>
          <p:nvPr/>
        </p:nvSpPr>
        <p:spPr>
          <a:xfrm>
            <a:off x="3046912" y="3244334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886DE9-5656-0449-3EBD-7EBED7B8006D}"/>
              </a:ext>
            </a:extLst>
          </p:cNvPr>
          <p:cNvSpPr txBox="1"/>
          <p:nvPr/>
        </p:nvSpPr>
        <p:spPr>
          <a:xfrm>
            <a:off x="3046912" y="3244334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ADBC6F-8527-8F80-C2E8-1AAA790A0F3F}"/>
              </a:ext>
            </a:extLst>
          </p:cNvPr>
          <p:cNvSpPr/>
          <p:nvPr/>
        </p:nvSpPr>
        <p:spPr>
          <a:xfrm>
            <a:off x="907762" y="312110"/>
            <a:ext cx="5334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Raveendiran RR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653427-9211-3031-5849-E0A9A2F52E90}"/>
              </a:ext>
            </a:extLst>
          </p:cNvPr>
          <p:cNvSpPr txBox="1"/>
          <p:nvPr/>
        </p:nvSpPr>
        <p:spPr>
          <a:xfrm>
            <a:off x="7252923" y="6214348"/>
            <a:ext cx="108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LinkedIn</a:t>
            </a:r>
          </a:p>
        </p:txBody>
      </p:sp>
    </p:spTree>
    <p:extLst>
      <p:ext uri="{BB962C8B-B14F-4D97-AF65-F5344CB8AC3E}">
        <p14:creationId xmlns:p14="http://schemas.microsoft.com/office/powerpoint/2010/main" val="159742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D1E2D-68B3-8A0A-1FC5-958973001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762A-346A-308E-733E-A82AE077E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62"/>
            <a:ext cx="12192000" cy="51816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 to AI</a:t>
            </a:r>
          </a:p>
        </p:txBody>
      </p:sp>
      <p:pic>
        <p:nvPicPr>
          <p:cNvPr id="2050" name="Picture 2" descr="Brain Neural Networks Animated Icon ...">
            <a:extLst>
              <a:ext uri="{FF2B5EF4-FFF2-40B4-BE49-F238E27FC236}">
                <a16:creationId xmlns:a16="http://schemas.microsoft.com/office/drawing/2014/main" id="{AF782ED2-5157-B7AE-EBF4-F06E14A6D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7" y="795382"/>
            <a:ext cx="726208" cy="5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8BB88-479D-8347-6FF5-1635B1D62B7A}"/>
              </a:ext>
            </a:extLst>
          </p:cNvPr>
          <p:cNvSpPr txBox="1"/>
          <p:nvPr/>
        </p:nvSpPr>
        <p:spPr>
          <a:xfrm>
            <a:off x="710661" y="1016878"/>
            <a:ext cx="1163716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does an AI system understand and process data to provide information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1163EF-056B-F12D-2BC5-2FA95E969916}"/>
              </a:ext>
            </a:extLst>
          </p:cNvPr>
          <p:cNvSpPr txBox="1"/>
          <p:nvPr/>
        </p:nvSpPr>
        <p:spPr>
          <a:xfrm>
            <a:off x="274319" y="1623421"/>
            <a:ext cx="5447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1. Encode all the human readable input as vectors</a:t>
            </a:r>
          </a:p>
          <a:p>
            <a:r>
              <a:rPr lang="en-US" sz="1600" dirty="0"/>
              <a:t>2. Observes and learns from the patterns on how a task is performed to predict output</a:t>
            </a:r>
          </a:p>
          <a:p>
            <a:r>
              <a:rPr lang="en-US" sz="1600" dirty="0"/>
              <a:t>3. Decode the output from vectors to text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34F53-4F21-5CBC-88C2-60B8E0A6E9D5}"/>
              </a:ext>
            </a:extLst>
          </p:cNvPr>
          <p:cNvSpPr txBox="1"/>
          <p:nvPr/>
        </p:nvSpPr>
        <p:spPr>
          <a:xfrm>
            <a:off x="274319" y="2651991"/>
            <a:ext cx="563444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/>
              <a:t>Example</a:t>
            </a:r>
            <a:r>
              <a:rPr lang="en-US" sz="1500" dirty="0"/>
              <a:t> : </a:t>
            </a:r>
            <a:br>
              <a:rPr lang="en-US" sz="1500" dirty="0"/>
            </a:br>
            <a:r>
              <a:rPr lang="en-US" sz="1500" dirty="0"/>
              <a:t>1. The picture on the right shows a 3-Dimensional Graph</a:t>
            </a:r>
          </a:p>
          <a:p>
            <a:r>
              <a:rPr lang="en-US" sz="1500" dirty="0"/>
              <a:t>2. It has 3 Axis  representing the colors RED | GREEN | BLUE</a:t>
            </a:r>
          </a:p>
          <a:p>
            <a:r>
              <a:rPr lang="en-US" sz="1500" dirty="0"/>
              <a:t>3. When the value of RGB changes, the color on the ball's changes accordingly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5A1913-AEFC-B66E-6DF7-D8D4BA485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128" y="1493932"/>
            <a:ext cx="5447211" cy="5259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019061-64B4-91D1-0FC1-DF6DE1F11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7894" y="3671468"/>
            <a:ext cx="3081570" cy="308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115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C99B43-BB31-3D00-CF83-B5FEC0C2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62"/>
            <a:ext cx="12192000" cy="51816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/>
              <a:t>Introduction to AI</a:t>
            </a:r>
            <a:endParaRPr lang="en-US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A35665C-9565-8425-1FB9-217F788AE150}"/>
              </a:ext>
            </a:extLst>
          </p:cNvPr>
          <p:cNvGraphicFramePr/>
          <p:nvPr/>
        </p:nvGraphicFramePr>
        <p:xfrm>
          <a:off x="6939280" y="619760"/>
          <a:ext cx="5069840" cy="5933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7" descr="A diagram of a computer process&#10;&#10;Description automatically generated">
            <a:extLst>
              <a:ext uri="{FF2B5EF4-FFF2-40B4-BE49-F238E27FC236}">
                <a16:creationId xmlns:a16="http://schemas.microsoft.com/office/drawing/2014/main" id="{F6F2FA12-26A9-03AD-A9E5-0CD263CA9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4056" y="1430020"/>
            <a:ext cx="6983336" cy="39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29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1D46B-1B37-43AD-0A4F-A7D802F87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9435C-7961-1054-CF9E-D6892155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62"/>
            <a:ext cx="12192000" cy="51816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 to AI</a:t>
            </a:r>
          </a:p>
        </p:txBody>
      </p:sp>
      <p:pic>
        <p:nvPicPr>
          <p:cNvPr id="2050" name="Picture 2" descr="Brain Neural Networks Animated Icon ...">
            <a:extLst>
              <a:ext uri="{FF2B5EF4-FFF2-40B4-BE49-F238E27FC236}">
                <a16:creationId xmlns:a16="http://schemas.microsoft.com/office/drawing/2014/main" id="{CD150DC8-73DE-76DE-6466-10E8CE327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7" y="795382"/>
            <a:ext cx="726208" cy="5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2DB6AC-7225-B291-C175-E25ACCB50D7C}"/>
              </a:ext>
            </a:extLst>
          </p:cNvPr>
          <p:cNvSpPr txBox="1"/>
          <p:nvPr/>
        </p:nvSpPr>
        <p:spPr>
          <a:xfrm>
            <a:off x="932730" y="845010"/>
            <a:ext cx="6892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 how transformers are used to predict information ?</a:t>
            </a:r>
          </a:p>
          <a:p>
            <a:r>
              <a:rPr lang="en-US" dirty="0">
                <a:hlinkClick r:id="rId3"/>
              </a:rPr>
              <a:t>https://poloclub.github.io/transformer-explainer/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5B9DC-7965-5CE7-3F12-D1782FA8E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37" y="1528130"/>
            <a:ext cx="9768246" cy="500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84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57636-B286-F642-3F20-FC498508B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FD77AC7-A20A-A39F-3A2A-24DB82785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7785725"/>
              </p:ext>
            </p:extLst>
          </p:nvPr>
        </p:nvGraphicFramePr>
        <p:xfrm>
          <a:off x="7220945" y="0"/>
          <a:ext cx="4600114" cy="6648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Brain Neural Networks Animated Icon ...">
            <a:extLst>
              <a:ext uri="{FF2B5EF4-FFF2-40B4-BE49-F238E27FC236}">
                <a16:creationId xmlns:a16="http://schemas.microsoft.com/office/drawing/2014/main" id="{48003BC1-6D3C-9788-A4C2-68853ADC0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95" y="2419318"/>
            <a:ext cx="963881" cy="7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Podcast with solid fill">
            <a:extLst>
              <a:ext uri="{FF2B5EF4-FFF2-40B4-BE49-F238E27FC236}">
                <a16:creationId xmlns:a16="http://schemas.microsoft.com/office/drawing/2014/main" id="{400305D9-AE38-5997-F9AA-355A6F7CF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27295" y="2570447"/>
            <a:ext cx="914400" cy="914400"/>
          </a:xfrm>
          <a:prstGeom prst="rect">
            <a:avLst/>
          </a:prstGeom>
        </p:spPr>
      </p:pic>
      <p:pic>
        <p:nvPicPr>
          <p:cNvPr id="11" name="Graphic 10" descr="Volume outline">
            <a:extLst>
              <a:ext uri="{FF2B5EF4-FFF2-40B4-BE49-F238E27FC236}">
                <a16:creationId xmlns:a16="http://schemas.microsoft.com/office/drawing/2014/main" id="{91E2C8B7-8385-F5F8-9F7E-A8BD6D60E3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76665" y="2560320"/>
            <a:ext cx="914400" cy="914400"/>
          </a:xfrm>
          <a:prstGeom prst="rect">
            <a:avLst/>
          </a:prstGeom>
        </p:spPr>
      </p:pic>
      <p:pic>
        <p:nvPicPr>
          <p:cNvPr id="13" name="Graphic 12" descr="Image with solid fill">
            <a:extLst>
              <a:ext uri="{FF2B5EF4-FFF2-40B4-BE49-F238E27FC236}">
                <a16:creationId xmlns:a16="http://schemas.microsoft.com/office/drawing/2014/main" id="{DB171D41-923E-D5EE-6B97-C9E6488390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276515" y="3758285"/>
            <a:ext cx="914400" cy="914400"/>
          </a:xfrm>
          <a:prstGeom prst="rect">
            <a:avLst/>
          </a:prstGeom>
        </p:spPr>
      </p:pic>
      <p:pic>
        <p:nvPicPr>
          <p:cNvPr id="15" name="Graphic 14" descr="Camera with solid fill">
            <a:extLst>
              <a:ext uri="{FF2B5EF4-FFF2-40B4-BE49-F238E27FC236}">
                <a16:creationId xmlns:a16="http://schemas.microsoft.com/office/drawing/2014/main" id="{A317686F-3358-5C8C-3C25-7B8E1B9A1F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66843" y="3745445"/>
            <a:ext cx="914400" cy="914400"/>
          </a:xfrm>
          <a:prstGeom prst="rect">
            <a:avLst/>
          </a:prstGeom>
        </p:spPr>
      </p:pic>
      <p:pic>
        <p:nvPicPr>
          <p:cNvPr id="19" name="Graphic 18" descr="Programmer male outline">
            <a:extLst>
              <a:ext uri="{FF2B5EF4-FFF2-40B4-BE49-F238E27FC236}">
                <a16:creationId xmlns:a16="http://schemas.microsoft.com/office/drawing/2014/main" id="{30D9BD72-90D3-2307-1D29-29952429A5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78449" y="1115769"/>
            <a:ext cx="914400" cy="914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8A5549-8CBB-6A3E-A29D-216C7B0347AF}"/>
              </a:ext>
            </a:extLst>
          </p:cNvPr>
          <p:cNvSpPr txBox="1"/>
          <p:nvPr/>
        </p:nvSpPr>
        <p:spPr>
          <a:xfrm>
            <a:off x="370941" y="3320926"/>
            <a:ext cx="1632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Generative AI</a:t>
            </a:r>
          </a:p>
        </p:txBody>
      </p:sp>
      <p:pic>
        <p:nvPicPr>
          <p:cNvPr id="22" name="Graphic 21" descr="CheckList outline">
            <a:extLst>
              <a:ext uri="{FF2B5EF4-FFF2-40B4-BE49-F238E27FC236}">
                <a16:creationId xmlns:a16="http://schemas.microsoft.com/office/drawing/2014/main" id="{1A5614D6-0EAA-B15D-C2A0-217EC0F8BF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227295" y="1189792"/>
            <a:ext cx="766355" cy="766355"/>
          </a:xfrm>
          <a:prstGeom prst="rect">
            <a:avLst/>
          </a:prstGeom>
        </p:spPr>
      </p:pic>
      <p:pic>
        <p:nvPicPr>
          <p:cNvPr id="24" name="Graphic 23" descr="Chat with solid fill">
            <a:extLst>
              <a:ext uri="{FF2B5EF4-FFF2-40B4-BE49-F238E27FC236}">
                <a16:creationId xmlns:a16="http://schemas.microsoft.com/office/drawing/2014/main" id="{6C85BB40-7E13-4D92-19BA-3B260ED14C4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737999" y="2655355"/>
            <a:ext cx="914400" cy="914400"/>
          </a:xfrm>
          <a:prstGeom prst="rect">
            <a:avLst/>
          </a:prstGeom>
        </p:spPr>
      </p:pic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499087A1-101E-B096-A625-76A41FA3950C}"/>
              </a:ext>
            </a:extLst>
          </p:cNvPr>
          <p:cNvCxnSpPr>
            <a:stCxn id="7" idx="3"/>
          </p:cNvCxnSpPr>
          <p:nvPr/>
        </p:nvCxnSpPr>
        <p:spPr>
          <a:xfrm flipV="1">
            <a:off x="1671176" y="1658983"/>
            <a:ext cx="1556119" cy="113454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4B0E3DE6-DF95-112F-4EAA-F3BCCB0125A6}"/>
              </a:ext>
            </a:extLst>
          </p:cNvPr>
          <p:cNvCxnSpPr>
            <a:stCxn id="7" idx="3"/>
          </p:cNvCxnSpPr>
          <p:nvPr/>
        </p:nvCxnSpPr>
        <p:spPr>
          <a:xfrm>
            <a:off x="1671176" y="2793531"/>
            <a:ext cx="1556119" cy="25395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E5A6F6D3-7954-6EAB-F412-236AE117D920}"/>
              </a:ext>
            </a:extLst>
          </p:cNvPr>
          <p:cNvCxnSpPr>
            <a:stCxn id="7" idx="3"/>
          </p:cNvCxnSpPr>
          <p:nvPr/>
        </p:nvCxnSpPr>
        <p:spPr>
          <a:xfrm>
            <a:off x="1671176" y="2793531"/>
            <a:ext cx="1556119" cy="151102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c 31" descr="Video camera with solid fill">
            <a:extLst>
              <a:ext uri="{FF2B5EF4-FFF2-40B4-BE49-F238E27FC236}">
                <a16:creationId xmlns:a16="http://schemas.microsoft.com/office/drawing/2014/main" id="{FC13574A-7656-FD5B-9D77-10A5BE4BF5D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872308" y="3758285"/>
            <a:ext cx="914400" cy="914400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D9E95196-D4AC-A179-0730-A22BFF19E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68"/>
            <a:ext cx="12192000" cy="51816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Generative AI Capabilities</a:t>
            </a:r>
          </a:p>
        </p:txBody>
      </p:sp>
    </p:spTree>
    <p:extLst>
      <p:ext uri="{BB962C8B-B14F-4D97-AF65-F5344CB8AC3E}">
        <p14:creationId xmlns:p14="http://schemas.microsoft.com/office/powerpoint/2010/main" val="126463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8D82A7-F287-A043-A406-8024679CB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29EC82-42C1-2E44-BD7C-61F316F78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3BECD79-6660-5146-9B87-F42799AFBC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9AD5782-E7FF-E143-8BDB-BEB90F623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CA1B56-BFD4-8C41-A806-258A7E8D0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8E5886-CAC9-CA41-B946-5641D38A2E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B331CB2-AACC-1945-AEA3-8464AF3679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605447-F512-5643-9597-F24A089915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31EFD6-DF25-9E44-B304-AC0E9C9431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9249A6A-5B96-0E42-BACD-6E359A825E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C2C766-73F1-8141-BCBA-7669FCC2FF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5DEB85D-EDF5-954A-B90B-823E642DB9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5199A3-34AF-5F4C-A379-C2F2AC03E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67085CA-B24D-324F-A986-23B25BC0F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7F6D6F-8C9F-2248-933F-1E16ECF57F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5FE1D6-7DFE-0D41-B889-D2EA4C2EC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766839-2E03-C647-9CDE-7FB7C9A720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7B1D0B-8B5B-F24E-B306-C2A6279D3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530BFA1-79C4-3D4E-92A2-FEEC56FBA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2EF74DE-88B5-E34E-8F40-27F1EC39F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E556047-2A53-4449-AD2D-0D746F4E09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AtOnce"/>
        </p:bldSub>
      </p:bldGraphic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D2E25D0-D967-F284-70C5-AE58B12C4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856" y="548640"/>
            <a:ext cx="9162288" cy="1132258"/>
          </a:xfrm>
        </p:spPr>
        <p:txBody>
          <a:bodyPr>
            <a:normAutofit/>
          </a:bodyPr>
          <a:lstStyle/>
          <a:p>
            <a:r>
              <a:rPr lang="en-US" dirty="0"/>
              <a:t>When to use AI</a:t>
            </a:r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4989C48-C0A2-A38F-CC40-E8999E668D32}"/>
              </a:ext>
            </a:extLst>
          </p:cNvPr>
          <p:cNvGraphicFramePr/>
          <p:nvPr/>
        </p:nvGraphicFramePr>
        <p:xfrm>
          <a:off x="561267" y="1007146"/>
          <a:ext cx="11129990" cy="5302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7988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662290-A3F1-60F8-6F13-9F5CDAD87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D1A7F9-ED41-35C9-4AE9-24EE1451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Dance with words </a:t>
            </a:r>
          </a:p>
        </p:txBody>
      </p:sp>
      <p:pic>
        <p:nvPicPr>
          <p:cNvPr id="6" name="Picture 5" descr="A robot with colorful letters coming out of it&#10;&#10;Description automatically generated">
            <a:extLst>
              <a:ext uri="{FF2B5EF4-FFF2-40B4-BE49-F238E27FC236}">
                <a16:creationId xmlns:a16="http://schemas.microsoft.com/office/drawing/2014/main" id="{355EDDCD-2567-4C22-7B4B-DCCDBD1921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63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AE1C7-C681-32A7-5B01-CF6115BFC8BC}"/>
              </a:ext>
            </a:extLst>
          </p:cNvPr>
          <p:cNvSpPr txBox="1"/>
          <p:nvPr/>
        </p:nvSpPr>
        <p:spPr>
          <a:xfrm>
            <a:off x="7320465" y="2194102"/>
            <a:ext cx="4140013" cy="3908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Diagram as code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Mermaid js Diagrams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Sequence Diagram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State Diagram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Simple flowchart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ER diagram</a:t>
            </a:r>
          </a:p>
          <a:p>
            <a:pPr marL="1200150" lvl="2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Mindmaps</a:t>
            </a:r>
          </a:p>
        </p:txBody>
      </p:sp>
    </p:spTree>
    <p:extLst>
      <p:ext uri="{BB962C8B-B14F-4D97-AF65-F5344CB8AC3E}">
        <p14:creationId xmlns:p14="http://schemas.microsoft.com/office/powerpoint/2010/main" val="2593650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D376E-47DA-D121-D26B-30A8C0611A65}"/>
              </a:ext>
            </a:extLst>
          </p:cNvPr>
          <p:cNvSpPr txBox="1">
            <a:spLocks/>
          </p:cNvSpPr>
          <p:nvPr/>
        </p:nvSpPr>
        <p:spPr>
          <a:xfrm>
            <a:off x="0" y="9268"/>
            <a:ext cx="12192000" cy="5181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Generative AI Capabilities- Diagram as code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D609C4-EEFB-E342-FFC3-2367287CA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83" y="954634"/>
            <a:ext cx="8954793" cy="474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81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F2EB6-36C2-A830-91D6-EF8033C4E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0C3B1E0-D889-A430-218F-7F870244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945037" cy="1133856"/>
          </a:xfrm>
        </p:spPr>
        <p:txBody>
          <a:bodyPr anchor="t">
            <a:normAutofit/>
          </a:bodyPr>
          <a:lstStyle/>
          <a:p>
            <a:r>
              <a:rPr lang="en-US" dirty="0"/>
              <a:t>Generative AI</a:t>
            </a:r>
          </a:p>
        </p:txBody>
      </p:sp>
      <p:graphicFrame>
        <p:nvGraphicFramePr>
          <p:cNvPr id="7" name="TextBox 4">
            <a:extLst>
              <a:ext uri="{FF2B5EF4-FFF2-40B4-BE49-F238E27FC236}">
                <a16:creationId xmlns:a16="http://schemas.microsoft.com/office/drawing/2014/main" id="{92A517BD-96E3-A50F-E7B0-0BEB7FCB4DB3}"/>
              </a:ext>
            </a:extLst>
          </p:cNvPr>
          <p:cNvGraphicFramePr/>
          <p:nvPr/>
        </p:nvGraphicFramePr>
        <p:xfrm>
          <a:off x="612648" y="1881051"/>
          <a:ext cx="10945037" cy="4414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8162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2FA55-0DEB-CB7A-A43D-1347CFD2B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F25F700-827C-5962-3784-0A8A1133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68"/>
            <a:ext cx="12192000" cy="518160"/>
          </a:xfrm>
          <a:solidFill>
            <a:schemeClr val="tx2">
              <a:lumMod val="10000"/>
              <a:lumOff val="9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Generative AI Comparison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050B0D-4191-848A-368A-AC36B0D83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51" y="2038724"/>
            <a:ext cx="11926498" cy="27805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19095D-16C6-D439-2A24-4456351F7EEF}"/>
              </a:ext>
            </a:extLst>
          </p:cNvPr>
          <p:cNvSpPr txBox="1"/>
          <p:nvPr/>
        </p:nvSpPr>
        <p:spPr>
          <a:xfrm>
            <a:off x="1517157" y="5653971"/>
            <a:ext cx="3976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: </a:t>
            </a:r>
            <a:r>
              <a:rPr lang="en-US" dirty="0">
                <a:hlinkClick r:id="rId3"/>
              </a:rPr>
              <a:t>https://artificialanalysis.ai/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2407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EA3962-3E19-4765-8111-6E07C2A952F0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Generative AI Locally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E43518-FA8B-3ACE-7B6A-84855AA2D62E}"/>
              </a:ext>
            </a:extLst>
          </p:cNvPr>
          <p:cNvSpPr txBox="1"/>
          <p:nvPr/>
        </p:nvSpPr>
        <p:spPr>
          <a:xfrm>
            <a:off x="838200" y="1230086"/>
            <a:ext cx="59000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up Ollama Locally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Docker container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Install Binary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Ollama on the terminal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Common commands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Start and Stop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Open Web UI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Local installation with docker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Generative AI locally + VS Code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N8N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What is N8N – sneak peak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Install using docker </a:t>
            </a:r>
          </a:p>
        </p:txBody>
      </p:sp>
    </p:spTree>
    <p:extLst>
      <p:ext uri="{BB962C8B-B14F-4D97-AF65-F5344CB8AC3E}">
        <p14:creationId xmlns:p14="http://schemas.microsoft.com/office/powerpoint/2010/main" val="3275674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F7C3A-BC2C-CEA1-0FEC-5F5BE5648F8E}"/>
              </a:ext>
            </a:extLst>
          </p:cNvPr>
          <p:cNvSpPr txBox="1"/>
          <p:nvPr/>
        </p:nvSpPr>
        <p:spPr>
          <a:xfrm>
            <a:off x="195944" y="696386"/>
            <a:ext cx="9916886" cy="100201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chemeClr val="tx1"/>
                </a:solidFill>
                <a:latin typeface="Cavolini" panose="03000502040302020204" pitchFamily="66" charset="0"/>
                <a:ea typeface="+mj-ea"/>
                <a:cs typeface="Cavolini" panose="03000502040302020204" pitchFamily="66" charset="0"/>
              </a:rPr>
              <a:t>Containers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rule …..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E13923-6910-30AC-909F-8AE7FF9A59AC}"/>
              </a:ext>
            </a:extLst>
          </p:cNvPr>
          <p:cNvSpPr txBox="1"/>
          <p:nvPr/>
        </p:nvSpPr>
        <p:spPr>
          <a:xfrm>
            <a:off x="-843935" y="4606941"/>
            <a:ext cx="10909643" cy="5526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6600">
                <a:latin typeface="Cavolini" panose="03000502040302020204" pitchFamily="66" charset="0"/>
                <a:ea typeface="+mj-ea"/>
                <a:cs typeface="Cavolini" panose="03000502040302020204" pitchFamily="66" charset="0"/>
              </a:defRPr>
            </a:lvl1pPr>
          </a:lstStyle>
          <a:p>
            <a:r>
              <a:rPr lang="en-US" sz="5400" dirty="0"/>
              <a:t>Docker is cool !!!!</a:t>
            </a:r>
          </a:p>
        </p:txBody>
      </p:sp>
      <p:pic>
        <p:nvPicPr>
          <p:cNvPr id="4098" name="Picture 2" descr="Docker for Developers: Understanding ...">
            <a:extLst>
              <a:ext uri="{FF2B5EF4-FFF2-40B4-BE49-F238E27FC236}">
                <a16:creationId xmlns:a16="http://schemas.microsoft.com/office/drawing/2014/main" id="{7333AEFE-E813-F8DF-5833-9957A0DE4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1227" y="1698400"/>
            <a:ext cx="4896435" cy="274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9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AD9B-36D1-7333-AD55-775FB90B3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253DA4-EDC4-C793-A34E-ED6AD4736B37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Generative AI Locally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Ollama — Brings runtime to serve LLMs ...">
            <a:extLst>
              <a:ext uri="{FF2B5EF4-FFF2-40B4-BE49-F238E27FC236}">
                <a16:creationId xmlns:a16="http://schemas.microsoft.com/office/drawing/2014/main" id="{4D2CE858-1CB7-DF3C-30D7-F83F5B00E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992841"/>
            <a:ext cx="2310446" cy="120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8A27E4-5DDA-1D53-9A3E-C6AEAA37B48F}"/>
              </a:ext>
            </a:extLst>
          </p:cNvPr>
          <p:cNvSpPr txBox="1"/>
          <p:nvPr/>
        </p:nvSpPr>
        <p:spPr>
          <a:xfrm>
            <a:off x="1008555" y="229496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Ollama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3F813-37F8-C747-8CAC-6B77E6EE916B}"/>
              </a:ext>
            </a:extLst>
          </p:cNvPr>
          <p:cNvSpPr txBox="1"/>
          <p:nvPr/>
        </p:nvSpPr>
        <p:spPr>
          <a:xfrm>
            <a:off x="1924190" y="2294964"/>
            <a:ext cx="7130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 AI platform to run and customize Large Language models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C3D74D-5AB4-628A-3A0C-A9410CF98780}"/>
              </a:ext>
            </a:extLst>
          </p:cNvPr>
          <p:cNvSpPr txBox="1"/>
          <p:nvPr/>
        </p:nvSpPr>
        <p:spPr>
          <a:xfrm>
            <a:off x="1008555" y="2749949"/>
            <a:ext cx="10787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to set up Ollama locally: 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Download and install </a:t>
            </a:r>
            <a:r>
              <a:rPr lang="en-US" dirty="0">
                <a:hlinkClick r:id="rId3"/>
              </a:rPr>
              <a:t>https://ollama.com/</a:t>
            </a:r>
            <a:r>
              <a:rPr lang="en-US" dirty="0"/>
              <a:t> </a:t>
            </a:r>
          </a:p>
          <a:p>
            <a:pPr marL="342900" indent="-342900">
              <a:buAutoNum type="arabicPeriod"/>
            </a:pPr>
            <a:r>
              <a:rPr lang="en-US" dirty="0"/>
              <a:t>Set up using Docker :</a:t>
            </a:r>
          </a:p>
          <a:p>
            <a:r>
              <a:rPr lang="en-US" b="0" i="0" dirty="0">
                <a:solidFill>
                  <a:srgbClr val="292B2C"/>
                </a:solidFill>
                <a:effectLst/>
                <a:highlight>
                  <a:srgbClr val="00FFFF"/>
                </a:highlight>
                <a:latin typeface="Menlo" panose="020B0609030804020204" pitchFamily="49" charset="0"/>
              </a:rPr>
              <a:t>docker run -d --name </a:t>
            </a:r>
            <a:r>
              <a:rPr lang="en-US" b="0" i="0" dirty="0" err="1">
                <a:solidFill>
                  <a:srgbClr val="292B2C"/>
                </a:solidFill>
                <a:effectLst/>
                <a:highlight>
                  <a:srgbClr val="00FFFF"/>
                </a:highlight>
                <a:latin typeface="Menlo" panose="020B0609030804020204" pitchFamily="49" charset="0"/>
              </a:rPr>
              <a:t>ollama</a:t>
            </a:r>
            <a:r>
              <a:rPr lang="en-US" dirty="0">
                <a:solidFill>
                  <a:srgbClr val="292B2C"/>
                </a:solidFill>
                <a:latin typeface="Menlo" panose="020B0609030804020204" pitchFamily="49" charset="0"/>
              </a:rPr>
              <a:t> </a:t>
            </a:r>
            <a:r>
              <a:rPr lang="en-US" b="0" i="0" dirty="0">
                <a:solidFill>
                  <a:srgbClr val="292B2C"/>
                </a:solidFill>
                <a:effectLst/>
                <a:highlight>
                  <a:srgbClr val="C0C0C0"/>
                </a:highlight>
                <a:latin typeface="Menlo" panose="020B0609030804020204" pitchFamily="49" charset="0"/>
              </a:rPr>
              <a:t>-p 11434:11434 </a:t>
            </a:r>
            <a:r>
              <a:rPr lang="en-US" b="0" i="0" dirty="0">
                <a:solidFill>
                  <a:srgbClr val="292B2C"/>
                </a:solidFill>
                <a:effectLst/>
                <a:latin typeface="Menlo" panose="020B0609030804020204" pitchFamily="49" charset="0"/>
              </a:rPr>
              <a:t>\</a:t>
            </a:r>
          </a:p>
          <a:p>
            <a:r>
              <a:rPr lang="en-US" b="0" i="0" dirty="0">
                <a:solidFill>
                  <a:srgbClr val="292B2C"/>
                </a:solidFill>
                <a:effectLst/>
                <a:highlight>
                  <a:srgbClr val="808000"/>
                </a:highlight>
                <a:latin typeface="Menlo" panose="020B0609030804020204" pitchFamily="49" charset="0"/>
              </a:rPr>
              <a:t>-v </a:t>
            </a:r>
            <a:r>
              <a:rPr lang="en-US" b="0" i="0" dirty="0" err="1">
                <a:solidFill>
                  <a:srgbClr val="292B2C"/>
                </a:solidFill>
                <a:effectLst/>
                <a:highlight>
                  <a:srgbClr val="808000"/>
                </a:highlight>
                <a:latin typeface="Menlo" panose="020B0609030804020204" pitchFamily="49" charset="0"/>
              </a:rPr>
              <a:t>ollama_volume</a:t>
            </a:r>
            <a:r>
              <a:rPr lang="en-US" b="0" i="0" dirty="0">
                <a:solidFill>
                  <a:srgbClr val="292B2C"/>
                </a:solidFill>
                <a:effectLst/>
                <a:highlight>
                  <a:srgbClr val="808000"/>
                </a:highlight>
                <a:latin typeface="Menlo" panose="020B0609030804020204" pitchFamily="49" charset="0"/>
              </a:rPr>
              <a:t>:/root/.</a:t>
            </a:r>
            <a:r>
              <a:rPr lang="en-US" b="0" i="0" dirty="0" err="1">
                <a:solidFill>
                  <a:srgbClr val="292B2C"/>
                </a:solidFill>
                <a:effectLst/>
                <a:highlight>
                  <a:srgbClr val="808000"/>
                </a:highlight>
                <a:latin typeface="Menlo" panose="020B0609030804020204" pitchFamily="49" charset="0"/>
              </a:rPr>
              <a:t>ollama</a:t>
            </a:r>
            <a:r>
              <a:rPr lang="en-US" b="0" i="0" dirty="0">
                <a:solidFill>
                  <a:srgbClr val="292B2C"/>
                </a:solidFill>
                <a:effectLst/>
                <a:latin typeface="Menlo" panose="020B0609030804020204" pitchFamily="49" charset="0"/>
              </a:rPr>
              <a:t>  </a:t>
            </a:r>
            <a:r>
              <a:rPr lang="en-US" b="0" i="0" dirty="0" err="1">
                <a:solidFill>
                  <a:srgbClr val="292B2C"/>
                </a:solidFill>
                <a:effectLst/>
                <a:highlight>
                  <a:srgbClr val="FFFF00"/>
                </a:highlight>
                <a:latin typeface="Menlo" panose="020B0609030804020204" pitchFamily="49" charset="0"/>
              </a:rPr>
              <a:t>ollama</a:t>
            </a:r>
            <a:r>
              <a:rPr lang="en-US" b="0" i="0" dirty="0">
                <a:solidFill>
                  <a:srgbClr val="292B2C"/>
                </a:solidFill>
                <a:effectLst/>
                <a:highlight>
                  <a:srgbClr val="FFFF00"/>
                </a:highlight>
                <a:latin typeface="Menlo" panose="020B0609030804020204" pitchFamily="49" charset="0"/>
              </a:rPr>
              <a:t>/</a:t>
            </a:r>
            <a:r>
              <a:rPr lang="en-US" b="0" i="0" dirty="0" err="1">
                <a:solidFill>
                  <a:srgbClr val="292B2C"/>
                </a:solidFill>
                <a:effectLst/>
                <a:highlight>
                  <a:srgbClr val="FFFF00"/>
                </a:highlight>
                <a:latin typeface="Menlo" panose="020B0609030804020204" pitchFamily="49" charset="0"/>
              </a:rPr>
              <a:t>ollama:latest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39A965-D6F4-1162-3BFF-E7B562ABF954}"/>
              </a:ext>
            </a:extLst>
          </p:cNvPr>
          <p:cNvSpPr txBox="1"/>
          <p:nvPr/>
        </p:nvSpPr>
        <p:spPr>
          <a:xfrm>
            <a:off x="1045269" y="4770897"/>
            <a:ext cx="3472746" cy="2769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i="1"/>
            </a:lvl1pPr>
          </a:lstStyle>
          <a:p>
            <a:r>
              <a:rPr lang="en-US" dirty="0"/>
              <a:t>Command to run the contain in the background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2AEA7-231E-7366-FBB0-B3401C5BD67A}"/>
              </a:ext>
            </a:extLst>
          </p:cNvPr>
          <p:cNvSpPr txBox="1"/>
          <p:nvPr/>
        </p:nvSpPr>
        <p:spPr>
          <a:xfrm>
            <a:off x="1045269" y="5148356"/>
            <a:ext cx="3969485" cy="2769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i="1"/>
            </a:lvl1pPr>
          </a:lstStyle>
          <a:p>
            <a:r>
              <a:rPr lang="en-US" dirty="0">
                <a:highlight>
                  <a:srgbClr val="C0C0C0"/>
                </a:highlight>
              </a:rPr>
              <a:t>network port the container is exposed Host: Container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C3291A-F7D1-00F6-750F-6078ED411E3A}"/>
              </a:ext>
            </a:extLst>
          </p:cNvPr>
          <p:cNvSpPr txBox="1"/>
          <p:nvPr/>
        </p:nvSpPr>
        <p:spPr>
          <a:xfrm>
            <a:off x="1045269" y="5525815"/>
            <a:ext cx="2948884" cy="2769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 i="1"/>
            </a:lvl1pPr>
          </a:lstStyle>
          <a:p>
            <a:r>
              <a:rPr lang="en-US" dirty="0">
                <a:highlight>
                  <a:srgbClr val="808000"/>
                </a:highlight>
              </a:rPr>
              <a:t>map the local drive to container storage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49309A-13A5-6CB1-E4A2-C974EC184698}"/>
              </a:ext>
            </a:extLst>
          </p:cNvPr>
          <p:cNvSpPr txBox="1"/>
          <p:nvPr/>
        </p:nvSpPr>
        <p:spPr>
          <a:xfrm>
            <a:off x="1045269" y="5903274"/>
            <a:ext cx="2222083" cy="276999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 b="1" i="1" dirty="0">
                <a:highlight>
                  <a:srgbClr val="FFFF00"/>
                </a:highlight>
              </a:rPr>
              <a:t>Image name from docker hub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68E8C5-6682-1C58-7D9E-68D29B84D2B4}"/>
              </a:ext>
            </a:extLst>
          </p:cNvPr>
          <p:cNvSpPr txBox="1"/>
          <p:nvPr/>
        </p:nvSpPr>
        <p:spPr>
          <a:xfrm>
            <a:off x="5585011" y="4598167"/>
            <a:ext cx="6210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Reference : </a:t>
            </a:r>
          </a:p>
          <a:p>
            <a:r>
              <a:rPr lang="en-US" sz="1200" dirty="0">
                <a:hlinkClick r:id="rId4"/>
              </a:rPr>
              <a:t>https://collabnix.com/how-to-setup-ollama-with-ollama-webui-using-docker-compose/</a:t>
            </a:r>
            <a:endParaRPr lang="en-US" sz="1200" dirty="0"/>
          </a:p>
          <a:p>
            <a:r>
              <a:rPr lang="en-US" sz="1200" dirty="0">
                <a:hlinkClick r:id="rId5"/>
              </a:rPr>
              <a:t>https://collabnix.com/getting-started-with-ollama-and-docker/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8680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CE888E-294F-E723-9F6A-6C6BA34DF427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Generative AI Locally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Ollama — Brings runtime to serve LLMs ...">
            <a:extLst>
              <a:ext uri="{FF2B5EF4-FFF2-40B4-BE49-F238E27FC236}">
                <a16:creationId xmlns:a16="http://schemas.microsoft.com/office/drawing/2014/main" id="{AE946BEC-3896-55F8-3CCE-D9E11681D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37" y="1828349"/>
            <a:ext cx="2310446" cy="120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ED7E39-9F6F-369D-1AE5-AC2800889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214" y="3250186"/>
            <a:ext cx="6327926" cy="1234747"/>
          </a:xfrm>
          <a:prstGeom prst="rect">
            <a:avLst/>
          </a:prstGeom>
        </p:spPr>
      </p:pic>
      <p:sp>
        <p:nvSpPr>
          <p:cNvPr id="7" name="Plus 6">
            <a:extLst>
              <a:ext uri="{FF2B5EF4-FFF2-40B4-BE49-F238E27FC236}">
                <a16:creationId xmlns:a16="http://schemas.microsoft.com/office/drawing/2014/main" id="{A3DF13CE-C337-1474-D98C-04F966C01AD0}"/>
              </a:ext>
            </a:extLst>
          </p:cNvPr>
          <p:cNvSpPr/>
          <p:nvPr/>
        </p:nvSpPr>
        <p:spPr>
          <a:xfrm>
            <a:off x="7749346" y="2150118"/>
            <a:ext cx="1023257" cy="88174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E0BDBB-CD87-7004-3557-E3797BD47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60" y="1443657"/>
            <a:ext cx="5243174" cy="367562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5DAF97-281C-B42E-8E03-4D23FC4CA5AE}"/>
              </a:ext>
            </a:extLst>
          </p:cNvPr>
          <p:cNvCxnSpPr>
            <a:cxnSpLocks/>
          </p:cNvCxnSpPr>
          <p:nvPr/>
        </p:nvCxnSpPr>
        <p:spPr>
          <a:xfrm>
            <a:off x="5460261" y="842682"/>
            <a:ext cx="88892" cy="57463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0D67C7-E5EF-04DE-63E2-71BC76224684}"/>
              </a:ext>
            </a:extLst>
          </p:cNvPr>
          <p:cNvSpPr txBox="1"/>
          <p:nvPr/>
        </p:nvSpPr>
        <p:spPr>
          <a:xfrm>
            <a:off x="161365" y="949040"/>
            <a:ext cx="2835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Ollama in the terminal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53317-EEF8-67A7-7FF7-866C84C58F41}"/>
              </a:ext>
            </a:extLst>
          </p:cNvPr>
          <p:cNvSpPr txBox="1"/>
          <p:nvPr/>
        </p:nvSpPr>
        <p:spPr>
          <a:xfrm>
            <a:off x="5871884" y="1497336"/>
            <a:ext cx="477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Interface Ollama with a web app (open web UI)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8B24AB-6A40-EC0C-E214-17F77FD20040}"/>
              </a:ext>
            </a:extLst>
          </p:cNvPr>
          <p:cNvSpPr txBox="1"/>
          <p:nvPr/>
        </p:nvSpPr>
        <p:spPr>
          <a:xfrm>
            <a:off x="5766213" y="4696084"/>
            <a:ext cx="598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Detailed set up Open web ui using docker container</a:t>
            </a:r>
          </a:p>
          <a:p>
            <a:r>
              <a:rPr lang="en-US" sz="1400" dirty="0">
                <a:solidFill>
                  <a:srgbClr val="46788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https://collabnix.com/getting-started-with-ollama-and-docker/</a:t>
            </a:r>
            <a:r>
              <a:rPr lang="en-US" sz="14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B501C7-AAF5-2013-28AA-D5852D540D5C}"/>
              </a:ext>
            </a:extLst>
          </p:cNvPr>
          <p:cNvSpPr txBox="1"/>
          <p:nvPr/>
        </p:nvSpPr>
        <p:spPr>
          <a:xfrm>
            <a:off x="5871884" y="534301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1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defRPr>
            </a:lvl1pPr>
          </a:lstStyle>
          <a:p>
            <a:r>
              <a:rPr lang="en-US" dirty="0"/>
              <a:t>Set up Open Web UI by installing locally</a:t>
            </a:r>
          </a:p>
          <a:p>
            <a:r>
              <a:rPr lang="en-US" dirty="0">
                <a:hlinkClick r:id="rId6"/>
              </a:rPr>
              <a:t>https://docs.openwebui.com/</a:t>
            </a:r>
            <a:r>
              <a:rPr lang="en-US" dirty="0"/>
              <a:t>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E7E018D-E063-586E-5FDE-CF67E2A54F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65" y="5343019"/>
            <a:ext cx="5024718" cy="106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462E9-98AF-ACED-4964-DF976DA22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EC16B7-3A30-0B48-3E99-9CCB9A81C123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Generative AI Locally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CDCFDE-14AF-2DF5-7AEE-A9F3F9824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43" y="1317668"/>
            <a:ext cx="8498059" cy="16105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366AB0-56E0-A2EE-EA12-E67C84C23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43" y="3272484"/>
            <a:ext cx="7772400" cy="32957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C1C015-0CE0-A599-4BE2-01E48128F7C9}"/>
              </a:ext>
            </a:extLst>
          </p:cNvPr>
          <p:cNvSpPr txBox="1"/>
          <p:nvPr/>
        </p:nvSpPr>
        <p:spPr>
          <a:xfrm>
            <a:off x="402771" y="920291"/>
            <a:ext cx="550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Choose  the Gen AI End point : Locally or on the Cloud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19BB6C-43B3-B0FA-C611-E29C20991270}"/>
              </a:ext>
            </a:extLst>
          </p:cNvPr>
          <p:cNvSpPr txBox="1"/>
          <p:nvPr/>
        </p:nvSpPr>
        <p:spPr>
          <a:xfrm>
            <a:off x="8425543" y="3929744"/>
            <a:ext cx="3635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Working with LLM’s in: </a:t>
            </a:r>
          </a:p>
          <a:p>
            <a:pPr marL="342900" indent="-342900">
              <a:buAutoNum type="arabicPeriod"/>
            </a:pPr>
            <a:r>
              <a:rPr lang="en-US" dirty="0"/>
              <a:t>Download a model </a:t>
            </a:r>
          </a:p>
          <a:p>
            <a:pPr marL="342900" indent="-342900">
              <a:buAutoNum type="arabicPeriod"/>
            </a:pPr>
            <a:r>
              <a:rPr lang="en-US" dirty="0"/>
              <a:t>Create a model</a:t>
            </a:r>
          </a:p>
          <a:p>
            <a:pPr marL="342900" indent="-342900">
              <a:buAutoNum type="arabicPeriod"/>
            </a:pPr>
            <a:r>
              <a:rPr lang="en-US" dirty="0"/>
              <a:t>Delete a model</a:t>
            </a:r>
          </a:p>
        </p:txBody>
      </p:sp>
    </p:spTree>
    <p:extLst>
      <p:ext uri="{BB962C8B-B14F-4D97-AF65-F5344CB8AC3E}">
        <p14:creationId xmlns:p14="http://schemas.microsoft.com/office/powerpoint/2010/main" val="3117993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D8510-DD8A-CFD6-AA36-C891331BE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3FA0FA-04A3-16C1-8645-961A5AA3DA8B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Generative AI Locally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54A88-1675-2BAD-A4DA-AC3611AF4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643" y="2265624"/>
            <a:ext cx="10830351" cy="4592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7DA88D-BB34-4F1A-9AA3-C121AAEBA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07" y="1054519"/>
            <a:ext cx="2270281" cy="12314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AA0C1F-80F6-6063-CD9A-B4D9655D0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100" y="1054519"/>
            <a:ext cx="7772400" cy="186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215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68986-2960-5805-04E0-E89BE9BD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167C16-8954-60AB-AA76-2DCC918EDA32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Generative AI Locally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E3D377-EEE2-B570-3A3C-FFCA3650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720164"/>
            <a:ext cx="3630976" cy="59092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7210B9-E091-51D8-91F8-F7CB8E3824C4}"/>
              </a:ext>
            </a:extLst>
          </p:cNvPr>
          <p:cNvSpPr txBox="1"/>
          <p:nvPr/>
        </p:nvSpPr>
        <p:spPr>
          <a:xfrm>
            <a:off x="4833257" y="1175657"/>
            <a:ext cx="6063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</a:t>
            </a:r>
            <a:r>
              <a:rPr lang="en-US" dirty="0" err="1"/>
              <a:t>vscode</a:t>
            </a:r>
            <a:r>
              <a:rPr lang="en-US" dirty="0"/>
              <a:t> plugin to generate code using the local LLM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D6DF89-8334-6531-692D-77BF9C73571A}"/>
              </a:ext>
            </a:extLst>
          </p:cNvPr>
          <p:cNvSpPr txBox="1"/>
          <p:nvPr/>
        </p:nvSpPr>
        <p:spPr>
          <a:xfrm>
            <a:off x="4833257" y="1618894"/>
            <a:ext cx="63870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https://marketplace.visualstudio.com/items?itemName=nr-codetools.localaipilot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8688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820228-73F0-91BF-53B1-2B4A6594A805}"/>
              </a:ext>
            </a:extLst>
          </p:cNvPr>
          <p:cNvSpPr txBox="1"/>
          <p:nvPr/>
        </p:nvSpPr>
        <p:spPr>
          <a:xfrm>
            <a:off x="1837124" y="760023"/>
            <a:ext cx="100257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E0E0E"/>
                </a:solidFill>
                <a:effectLst/>
                <a:latin typeface=".AppleSystemUIFont"/>
              </a:rPr>
              <a:t>n8n is an open-source workflow automation platform enabling users to connect apps, automate tasks, and build custom integrations effortlessly.</a:t>
            </a:r>
          </a:p>
        </p:txBody>
      </p:sp>
      <p:pic>
        <p:nvPicPr>
          <p:cNvPr id="1026" name="Picture 2" descr="n8n - YouTube">
            <a:extLst>
              <a:ext uri="{FF2B5EF4-FFF2-40B4-BE49-F238E27FC236}">
                <a16:creationId xmlns:a16="http://schemas.microsoft.com/office/drawing/2014/main" id="{943F5B51-A348-8248-F0FD-3D8A022B0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3" y="760023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09AA9C-C9BD-71E8-4C8C-E56FDE8901ED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Automate locally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2316E1-1A4D-3D24-F886-A5F18C72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464" y="1721225"/>
            <a:ext cx="10404533" cy="42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65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2DD58D7-5614-753F-4681-393C1AD08D58}"/>
              </a:ext>
            </a:extLst>
          </p:cNvPr>
          <p:cNvSpPr txBox="1"/>
          <p:nvPr/>
        </p:nvSpPr>
        <p:spPr>
          <a:xfrm>
            <a:off x="833717" y="2062806"/>
            <a:ext cx="7942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docker run -it --rm </a:t>
            </a:r>
            <a:r>
              <a:rPr lang="en-US" dirty="0"/>
              <a:t>--name n8n </a:t>
            </a:r>
            <a:r>
              <a:rPr lang="en-US" dirty="0">
                <a:highlight>
                  <a:srgbClr val="00FF00"/>
                </a:highlight>
              </a:rPr>
              <a:t>-p 5678:5678 </a:t>
            </a:r>
            <a:r>
              <a:rPr lang="en-US" dirty="0"/>
              <a:t>\</a:t>
            </a:r>
          </a:p>
          <a:p>
            <a:r>
              <a:rPr lang="en-US" dirty="0"/>
              <a:t> </a:t>
            </a:r>
            <a:r>
              <a:rPr lang="en-US" dirty="0">
                <a:highlight>
                  <a:srgbClr val="FF00FF"/>
                </a:highlight>
              </a:rPr>
              <a:t>-v ~/.n8n:/home/node/.n8n </a:t>
            </a:r>
            <a:r>
              <a:rPr lang="en-US" dirty="0"/>
              <a:t>\</a:t>
            </a:r>
          </a:p>
          <a:p>
            <a:r>
              <a:rPr lang="en-US" dirty="0"/>
              <a:t> </a:t>
            </a:r>
            <a:r>
              <a:rPr lang="en-US" dirty="0">
                <a:highlight>
                  <a:srgbClr val="C0C0C0"/>
                </a:highlight>
              </a:rPr>
              <a:t>docker.n8n.io/n8nio/n8n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134B2-F282-C386-BA95-6C248FCA4BB9}"/>
              </a:ext>
            </a:extLst>
          </p:cNvPr>
          <p:cNvSpPr txBox="1"/>
          <p:nvPr/>
        </p:nvSpPr>
        <p:spPr>
          <a:xfrm>
            <a:off x="6705599" y="2062806"/>
            <a:ext cx="2972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highlight>
                  <a:srgbClr val="FFFF00"/>
                </a:highlight>
                <a:latin typeface="Constantia" panose="02030602050306030303" pitchFamily="18" charset="0"/>
                <a:cs typeface="Beirut" pitchFamily="2" charset="-78"/>
              </a:rPr>
              <a:t>Command to run in interactive mode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729486-5E2C-08E4-34C5-28B6DAB3803B}"/>
              </a:ext>
            </a:extLst>
          </p:cNvPr>
          <p:cNvSpPr txBox="1"/>
          <p:nvPr/>
        </p:nvSpPr>
        <p:spPr>
          <a:xfrm>
            <a:off x="6705598" y="2370583"/>
            <a:ext cx="3817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highlight>
                  <a:srgbClr val="00FF00"/>
                </a:highlight>
                <a:latin typeface="Constantia" panose="02030602050306030303" pitchFamily="18" charset="0"/>
                <a:cs typeface="Beirut" pitchFamily="2" charset="-78"/>
              </a:rPr>
              <a:t>Port Number where the n8n runs host: container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1561E9-BF13-0774-1324-70DCF2A64B68}"/>
              </a:ext>
            </a:extLst>
          </p:cNvPr>
          <p:cNvSpPr txBox="1"/>
          <p:nvPr/>
        </p:nvSpPr>
        <p:spPr>
          <a:xfrm>
            <a:off x="6705597" y="2813447"/>
            <a:ext cx="3869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highlight>
                  <a:srgbClr val="FF00FF"/>
                </a:highlight>
                <a:latin typeface="Constantia" panose="02030602050306030303" pitchFamily="18" charset="0"/>
                <a:cs typeface="Beirut" pitchFamily="2" charset="-78"/>
              </a:rPr>
              <a:t>Volume where the data for the container is stored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D97193-86BB-5AA2-B2E3-2AC1B16C6F1E}"/>
              </a:ext>
            </a:extLst>
          </p:cNvPr>
          <p:cNvSpPr txBox="1"/>
          <p:nvPr/>
        </p:nvSpPr>
        <p:spPr>
          <a:xfrm>
            <a:off x="6705597" y="3169052"/>
            <a:ext cx="26791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highlight>
                  <a:srgbClr val="C0C0C0"/>
                </a:highlight>
                <a:latin typeface="Constantia" panose="02030602050306030303" pitchFamily="18" charset="0"/>
                <a:cs typeface="Beirut" pitchFamily="2" charset="-78"/>
              </a:rPr>
              <a:t>Container image form </a:t>
            </a:r>
            <a:r>
              <a:rPr lang="en-US" sz="1400" i="1" dirty="0" err="1">
                <a:highlight>
                  <a:srgbClr val="C0C0C0"/>
                </a:highlight>
                <a:latin typeface="Constantia" panose="02030602050306030303" pitchFamily="18" charset="0"/>
                <a:cs typeface="Beirut" pitchFamily="2" charset="-78"/>
              </a:rPr>
              <a:t>dockerhub</a:t>
            </a:r>
            <a:endParaRPr lang="en-US" sz="1400" i="1" dirty="0">
              <a:highlight>
                <a:srgbClr val="C0C0C0"/>
              </a:highlight>
              <a:latin typeface="Constantia" panose="02030602050306030303" pitchFamily="18" charset="0"/>
              <a:cs typeface="Beirut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2C2BA1-A6A7-F51F-EBAD-7EA6A11B018A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Automate locally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00137B-2F20-66CD-C305-28F49C2AF471}"/>
              </a:ext>
            </a:extLst>
          </p:cNvPr>
          <p:cNvSpPr/>
          <p:nvPr/>
        </p:nvSpPr>
        <p:spPr>
          <a:xfrm>
            <a:off x="833717" y="918044"/>
            <a:ext cx="9340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Install n8n locally using docker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93B726-2904-2A28-7747-C58CA3975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5" y="3736777"/>
            <a:ext cx="11313459" cy="27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49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B5BE6-0DD1-8C29-5700-3E9F053A4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a mustache&#10;&#10;Description automatically generated">
            <a:extLst>
              <a:ext uri="{FF2B5EF4-FFF2-40B4-BE49-F238E27FC236}">
                <a16:creationId xmlns:a16="http://schemas.microsoft.com/office/drawing/2014/main" id="{48CFEB3D-9559-B009-9BF0-A5117E270D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547"/>
          <a:stretch/>
        </p:blipFill>
        <p:spPr>
          <a:xfrm>
            <a:off x="8730108" y="10"/>
            <a:ext cx="3461891" cy="3405485"/>
          </a:xfrm>
          <a:prstGeom prst="rect">
            <a:avLst/>
          </a:prstGeom>
        </p:spPr>
      </p:pic>
      <p:pic>
        <p:nvPicPr>
          <p:cNvPr id="13" name="Picture 12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5E8A9A19-73D9-2241-6B97-3C71673413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8" r="1" b="1"/>
          <a:stretch/>
        </p:blipFill>
        <p:spPr>
          <a:xfrm>
            <a:off x="8730108" y="3454171"/>
            <a:ext cx="3461891" cy="3403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640117-6256-0D8F-EA53-A1CFC3DB857B}"/>
              </a:ext>
            </a:extLst>
          </p:cNvPr>
          <p:cNvSpPr txBox="1"/>
          <p:nvPr/>
        </p:nvSpPr>
        <p:spPr>
          <a:xfrm>
            <a:off x="612650" y="2212848"/>
            <a:ext cx="7333171" cy="4096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Over 18 + years of overall experience in the IT Industry 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Roles : </a:t>
            </a:r>
          </a:p>
          <a:p>
            <a:pPr lvl="1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DevOps | App Development| </a:t>
            </a:r>
            <a:r>
              <a:rPr lang="en-US" b="0" i="0" dirty="0" err="1">
                <a:effectLst/>
              </a:rPr>
              <a:t>CoE</a:t>
            </a:r>
            <a:r>
              <a:rPr lang="en-US" b="0" i="0" dirty="0">
                <a:effectLst/>
              </a:rPr>
              <a:t> | Low-code No-code| SAP BTP | SAP Build Apps | Chatbots | Project management | SAP ERP/SuccessFactors support +Implementation | Generative AI | Machine Learning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Passionate about technology and innovation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6EC40-4601-02F6-8ED7-5CA39DFC640A}"/>
              </a:ext>
            </a:extLst>
          </p:cNvPr>
          <p:cNvSpPr txBox="1"/>
          <p:nvPr/>
        </p:nvSpPr>
        <p:spPr>
          <a:xfrm>
            <a:off x="3046912" y="3244334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3C85F-F1E5-F0F1-BA37-43D5417B9A4F}"/>
              </a:ext>
            </a:extLst>
          </p:cNvPr>
          <p:cNvSpPr txBox="1"/>
          <p:nvPr/>
        </p:nvSpPr>
        <p:spPr>
          <a:xfrm>
            <a:off x="3046912" y="3244334"/>
            <a:ext cx="60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F634D6-66D6-7DD4-9E47-24E900C9E78D}"/>
              </a:ext>
            </a:extLst>
          </p:cNvPr>
          <p:cNvSpPr/>
          <p:nvPr/>
        </p:nvSpPr>
        <p:spPr>
          <a:xfrm>
            <a:off x="907762" y="312110"/>
            <a:ext cx="5334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Raveendiran RR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D9DB5F-AE9A-5122-ED97-A970CABA2196}"/>
              </a:ext>
            </a:extLst>
          </p:cNvPr>
          <p:cNvSpPr txBox="1"/>
          <p:nvPr/>
        </p:nvSpPr>
        <p:spPr>
          <a:xfrm>
            <a:off x="7252923" y="6214348"/>
            <a:ext cx="108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LinkedIn</a:t>
            </a:r>
          </a:p>
        </p:txBody>
      </p:sp>
    </p:spTree>
    <p:extLst>
      <p:ext uri="{BB962C8B-B14F-4D97-AF65-F5344CB8AC3E}">
        <p14:creationId xmlns:p14="http://schemas.microsoft.com/office/powerpoint/2010/main" val="1531683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Linee dati 101010 verso l'infinito">
            <a:extLst>
              <a:ext uri="{FF2B5EF4-FFF2-40B4-BE49-F238E27FC236}">
                <a16:creationId xmlns:a16="http://schemas.microsoft.com/office/drawing/2014/main" id="{841B291C-1831-4D94-3E2B-4FCEC3240E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348E31-3DF8-9979-77B0-E029DC51B01D}"/>
              </a:ext>
            </a:extLst>
          </p:cNvPr>
          <p:cNvSpPr/>
          <p:nvPr/>
        </p:nvSpPr>
        <p:spPr>
          <a:xfrm>
            <a:off x="3420296" y="2391477"/>
            <a:ext cx="57505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Generative AI 102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47A20C-C9CD-BA92-FFAE-BAF4AA3DD3A6}"/>
              </a:ext>
            </a:extLst>
          </p:cNvPr>
          <p:cNvSpPr/>
          <p:nvPr/>
        </p:nvSpPr>
        <p:spPr>
          <a:xfrm>
            <a:off x="4053358" y="3672905"/>
            <a:ext cx="529125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By Raveendiran RR</a:t>
            </a:r>
          </a:p>
        </p:txBody>
      </p:sp>
    </p:spTree>
    <p:extLst>
      <p:ext uri="{BB962C8B-B14F-4D97-AF65-F5344CB8AC3E}">
        <p14:creationId xmlns:p14="http://schemas.microsoft.com/office/powerpoint/2010/main" val="2515695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DD791-5C98-04BE-39E9-823A965E0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we will explore today</a:t>
            </a:r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Summary Zoom 4">
                <a:extLst>
                  <a:ext uri="{FF2B5EF4-FFF2-40B4-BE49-F238E27FC236}">
                    <a16:creationId xmlns:a16="http://schemas.microsoft.com/office/drawing/2014/main" id="{10E92FAA-E2C1-4BE9-C752-BD747C191C4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20063832"/>
                  </p:ext>
                </p:extLst>
              </p:nvPr>
            </p:nvGraphicFramePr>
            <p:xfrm>
              <a:off x="129989" y="1538754"/>
              <a:ext cx="7196098" cy="4351338"/>
            </p:xfrm>
            <a:graphic>
              <a:graphicData uri="http://schemas.microsoft.com/office/powerpoint/2016/summaryzoom">
                <psuz:summaryZm>
                  <psuz:summaryZmObj sectionId="{15FB0B27-E1A8-C146-8139-7BAE3A7D6097}" offsetFactorX="-60648" offsetFactorY="-5069">
                    <psuz:zmPr id="{3DDDD33D-1F49-F44F-8F1E-5D05FA27DF62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201108"/>
                          <a:ext cx="3238244" cy="1821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1ECAE4F1-AD0C-5045-AB86-F42EF055D87F}" offsetFactorX="-164210" offsetFactorY="101605">
                    <psuz:zmPr id="{05D43A26-F039-FD40-B4EA-13B946F0068E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2144187"/>
                          <a:ext cx="3238244" cy="1821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BA9137A-2A40-A541-A8FF-C5D1F5D0A081}" offsetFactorX="99184" offsetFactorY="-114455" scaleFactorX="99961" scaleFactorY="99961">
                    <psuz:zmPr id="{DC995361-BF3F-C246-B92C-8A16225036A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511540" y="151930"/>
                          <a:ext cx="3236981" cy="182080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Summary Zoom 4">
                <a:extLst>
                  <a:ext uri="{FF2B5EF4-FFF2-40B4-BE49-F238E27FC236}">
                    <a16:creationId xmlns:a16="http://schemas.microsoft.com/office/drawing/2014/main" id="{10E92FAA-E2C1-4BE9-C752-BD747C191C42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129989" y="1538754"/>
                <a:ext cx="7196098" cy="4351338"/>
                <a:chOff x="129989" y="1538754"/>
                <a:chExt cx="7196098" cy="4351338"/>
              </a:xfrm>
            </p:grpSpPr>
            <p:pic>
              <p:nvPicPr>
                <p:cNvPr id="3" name="Picture 3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29989" y="1739862"/>
                  <a:ext cx="3238244" cy="182151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Picture 4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9989" y="3682941"/>
                  <a:ext cx="3238244" cy="1821512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Picture 7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641529" y="1690684"/>
                  <a:ext cx="3236981" cy="1820801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D95A1FB-7417-0B99-A621-7EB939A834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087" y="1614721"/>
            <a:ext cx="4720765" cy="47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89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69A72-1508-91E3-66CD-1D6FC2FD35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59" r="9089" b="1381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5060AC-1202-35DF-3F35-6F6C9D47FDA8}"/>
              </a:ext>
            </a:extLst>
          </p:cNvPr>
          <p:cNvSpPr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0" cap="none" spc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Recap of Generative AI 101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24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6BE6E-9506-AD58-7538-10BA5673D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3552-6E91-7D34-2491-5E6994972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" y="-12338"/>
            <a:ext cx="12192000" cy="51816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 to AI and Generative AI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E2E3365-65C7-EFC1-4FEC-ECA2E4487368}"/>
              </a:ext>
            </a:extLst>
          </p:cNvPr>
          <p:cNvGraphicFramePr/>
          <p:nvPr/>
        </p:nvGraphicFramePr>
        <p:xfrm>
          <a:off x="2296160" y="891540"/>
          <a:ext cx="7183120" cy="5882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E2F1ED0F-B6E9-5C07-7614-8FBA8E872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544" y="4455608"/>
            <a:ext cx="675640" cy="67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olorful glowing brain&#10;&#10;Description automatically generated">
            <a:extLst>
              <a:ext uri="{FF2B5EF4-FFF2-40B4-BE49-F238E27FC236}">
                <a16:creationId xmlns:a16="http://schemas.microsoft.com/office/drawing/2014/main" id="{F891CD21-F214-630D-2BB9-CA9D5B880A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8160" y="3848100"/>
            <a:ext cx="843280" cy="843280"/>
          </a:xfrm>
          <a:prstGeom prst="rect">
            <a:avLst/>
          </a:prstGeom>
        </p:spPr>
      </p:pic>
      <p:pic>
        <p:nvPicPr>
          <p:cNvPr id="16" name="Picture 15" descr="A colorful brain with wires&#10;&#10;Description automatically generated with medium confidence">
            <a:extLst>
              <a:ext uri="{FF2B5EF4-FFF2-40B4-BE49-F238E27FC236}">
                <a16:creationId xmlns:a16="http://schemas.microsoft.com/office/drawing/2014/main" id="{5A75965D-3D6C-3EA2-7AFE-B1F1F33E2D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3082" y="3615893"/>
            <a:ext cx="1574800" cy="1574800"/>
          </a:xfrm>
          <a:prstGeom prst="rect">
            <a:avLst/>
          </a:prstGeom>
        </p:spPr>
      </p:pic>
      <p:pic>
        <p:nvPicPr>
          <p:cNvPr id="18" name="Graphic 17" descr="Research with solid fill">
            <a:extLst>
              <a:ext uri="{FF2B5EF4-FFF2-40B4-BE49-F238E27FC236}">
                <a16:creationId xmlns:a16="http://schemas.microsoft.com/office/drawing/2014/main" id="{222B6631-6F70-2731-659F-6924E8BB14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74754" y="3103163"/>
            <a:ext cx="843280" cy="843280"/>
          </a:xfrm>
          <a:prstGeom prst="rect">
            <a:avLst/>
          </a:prstGeom>
        </p:spPr>
      </p:pic>
      <p:pic>
        <p:nvPicPr>
          <p:cNvPr id="20" name="Graphic 19" descr="Venn diagram with solid fill">
            <a:extLst>
              <a:ext uri="{FF2B5EF4-FFF2-40B4-BE49-F238E27FC236}">
                <a16:creationId xmlns:a16="http://schemas.microsoft.com/office/drawing/2014/main" id="{85E78CEE-E4AF-E208-29E2-8CA36476AB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14909" y="2623820"/>
            <a:ext cx="914400" cy="914400"/>
          </a:xfrm>
          <a:prstGeom prst="rect">
            <a:avLst/>
          </a:prstGeom>
        </p:spPr>
      </p:pic>
      <p:pic>
        <p:nvPicPr>
          <p:cNvPr id="22" name="Graphic 21" descr="Bar chart outline">
            <a:extLst>
              <a:ext uri="{FF2B5EF4-FFF2-40B4-BE49-F238E27FC236}">
                <a16:creationId xmlns:a16="http://schemas.microsoft.com/office/drawing/2014/main" id="{7C4E896F-4467-5381-A8D0-518471D722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49040" y="3116580"/>
            <a:ext cx="843280" cy="843280"/>
          </a:xfrm>
          <a:prstGeom prst="rect">
            <a:avLst/>
          </a:prstGeom>
        </p:spPr>
      </p:pic>
      <p:pic>
        <p:nvPicPr>
          <p:cNvPr id="24" name="Graphic 23" descr="Database with solid fill">
            <a:extLst>
              <a:ext uri="{FF2B5EF4-FFF2-40B4-BE49-F238E27FC236}">
                <a16:creationId xmlns:a16="http://schemas.microsoft.com/office/drawing/2014/main" id="{D247AA84-EC01-6E82-97F7-FECDD7614F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393860" y="4008120"/>
            <a:ext cx="914400" cy="914400"/>
          </a:xfrm>
          <a:prstGeom prst="rect">
            <a:avLst/>
          </a:prstGeom>
        </p:spPr>
      </p:pic>
      <p:pic>
        <p:nvPicPr>
          <p:cNvPr id="26" name="Graphic 25" descr="Business Growth with solid fill">
            <a:extLst>
              <a:ext uri="{FF2B5EF4-FFF2-40B4-BE49-F238E27FC236}">
                <a16:creationId xmlns:a16="http://schemas.microsoft.com/office/drawing/2014/main" id="{29887C61-84E6-E360-F311-0E8450D2BA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084320" y="2514600"/>
            <a:ext cx="914400" cy="914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FD58E79-476C-5E26-D08A-A8EAF12DFA18}"/>
              </a:ext>
            </a:extLst>
          </p:cNvPr>
          <p:cNvSpPr txBox="1"/>
          <p:nvPr/>
        </p:nvSpPr>
        <p:spPr>
          <a:xfrm>
            <a:off x="9169404" y="2395542"/>
            <a:ext cx="2919208" cy="721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dirty="0">
                <a:solidFill>
                  <a:srgbClr val="0E0E0E"/>
                </a:solidFill>
                <a:effectLst/>
                <a:latin typeface=".SF NS"/>
              </a:rPr>
              <a:t>Machine Learning (ML) is a subset of AI that focuses on enabling machines to learn from data without being explicitly programmed. ML algorithms improve their performance as they process more data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311177-CC9B-1904-EB95-0CDC09E6CDDF}"/>
              </a:ext>
            </a:extLst>
          </p:cNvPr>
          <p:cNvCxnSpPr>
            <a:cxnSpLocks/>
          </p:cNvCxnSpPr>
          <p:nvPr/>
        </p:nvCxnSpPr>
        <p:spPr>
          <a:xfrm>
            <a:off x="6349390" y="2710266"/>
            <a:ext cx="27386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9BE5246-35C9-B016-5313-5237B110F322}"/>
              </a:ext>
            </a:extLst>
          </p:cNvPr>
          <p:cNvSpPr txBox="1"/>
          <p:nvPr/>
        </p:nvSpPr>
        <p:spPr>
          <a:xfrm>
            <a:off x="9147175" y="3615893"/>
            <a:ext cx="291920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dirty="0">
                <a:solidFill>
                  <a:srgbClr val="0E0E0E"/>
                </a:solidFill>
                <a:effectLst/>
                <a:latin typeface=".SF NS"/>
              </a:rPr>
              <a:t>Neural networks are computational models inspired by the brain’s neurons; deep learning uses multiple neural layers to learn from data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1CCFE03-898F-26F2-E65C-460D7AF6D81C}"/>
              </a:ext>
            </a:extLst>
          </p:cNvPr>
          <p:cNvCxnSpPr>
            <a:cxnSpLocks/>
          </p:cNvCxnSpPr>
          <p:nvPr/>
        </p:nvCxnSpPr>
        <p:spPr>
          <a:xfrm>
            <a:off x="6519719" y="3848100"/>
            <a:ext cx="27386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37FAE3-9C44-5654-8F3F-04A30BE8F248}"/>
              </a:ext>
            </a:extLst>
          </p:cNvPr>
          <p:cNvCxnSpPr/>
          <p:nvPr/>
        </p:nvCxnSpPr>
        <p:spPr>
          <a:xfrm>
            <a:off x="6614909" y="1580606"/>
            <a:ext cx="22808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F0B550B-666A-EC64-6B82-6AA7BB1E40D5}"/>
              </a:ext>
            </a:extLst>
          </p:cNvPr>
          <p:cNvSpPr txBox="1"/>
          <p:nvPr/>
        </p:nvSpPr>
        <p:spPr>
          <a:xfrm>
            <a:off x="8895806" y="1461330"/>
            <a:ext cx="29192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000" dirty="0">
                <a:solidFill>
                  <a:srgbClr val="0E0E0E"/>
                </a:solidFill>
                <a:latin typeface=".SF NS"/>
              </a:rPr>
              <a:t>Discriminative vs Generative</a:t>
            </a:r>
            <a:endParaRPr lang="en-IN" sz="1000" dirty="0">
              <a:solidFill>
                <a:srgbClr val="0E0E0E"/>
              </a:solidFill>
              <a:effectLst/>
              <a:latin typeface=".SF NS"/>
            </a:endParaRPr>
          </a:p>
        </p:txBody>
      </p:sp>
    </p:spTree>
    <p:extLst>
      <p:ext uri="{BB962C8B-B14F-4D97-AF65-F5344CB8AC3E}">
        <p14:creationId xmlns:p14="http://schemas.microsoft.com/office/powerpoint/2010/main" val="418231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86CFC5-1AC8-F448-88B9-ECE9E592C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2C34005-1332-FE42-BB0D-0D0DCDD8A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3FC3CD-54A9-4044-A138-E01B18A32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C55DE1-1CA4-D74F-9105-BFFBED32D2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33" grpId="0"/>
      <p:bldP spid="39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C64C1-05D2-712B-C2DE-46E4FAA46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8FF46-5DEA-1DEA-669F-CF2FC6FFE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" y="-12338"/>
            <a:ext cx="12192000" cy="51816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 to AI and Generative AI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0041C4-20BC-8922-BA2D-E937CE91C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45" y="1579476"/>
            <a:ext cx="7772400" cy="5074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B24087-DCA8-D28D-4ED4-8EA42B02ADBF}"/>
              </a:ext>
            </a:extLst>
          </p:cNvPr>
          <p:cNvSpPr txBox="1"/>
          <p:nvPr/>
        </p:nvSpPr>
        <p:spPr>
          <a:xfrm>
            <a:off x="4881124" y="1336161"/>
            <a:ext cx="6101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www.youtube.com</a:t>
            </a:r>
            <a:r>
              <a:rPr lang="en-US" sz="1400" dirty="0"/>
              <a:t>/</a:t>
            </a:r>
            <a:r>
              <a:rPr lang="en-US" sz="1400" dirty="0" err="1"/>
              <a:t>watch?v</a:t>
            </a:r>
            <a:r>
              <a:rPr lang="en-US" sz="1400" dirty="0"/>
              <a:t>=</a:t>
            </a:r>
            <a:r>
              <a:rPr lang="en-US" sz="1400" dirty="0" err="1"/>
              <a:t>wfCaNnjwybM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996A3-4867-82CC-544F-8E1FEE077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1974"/>
            <a:ext cx="11187789" cy="70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39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B2425-2550-DEE7-24E8-B4F2E8669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FB1B-8B2E-51A4-85AB-C3C21629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62"/>
            <a:ext cx="12192000" cy="51816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 to AI</a:t>
            </a:r>
          </a:p>
        </p:txBody>
      </p:sp>
      <p:pic>
        <p:nvPicPr>
          <p:cNvPr id="2050" name="Picture 2" descr="Brain Neural Networks Animated Icon ...">
            <a:extLst>
              <a:ext uri="{FF2B5EF4-FFF2-40B4-BE49-F238E27FC236}">
                <a16:creationId xmlns:a16="http://schemas.microsoft.com/office/drawing/2014/main" id="{E0AEC07D-3F25-365B-79D1-FE3D318E5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"/>
            <a:ext cx="726208" cy="5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C4E4B3E-A222-EF23-DF7A-516598520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523" y="1436713"/>
            <a:ext cx="2109583" cy="110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ACAE60-E4B6-2B0B-768C-E6ACC693F458}"/>
              </a:ext>
            </a:extLst>
          </p:cNvPr>
          <p:cNvSpPr txBox="1"/>
          <p:nvPr/>
        </p:nvSpPr>
        <p:spPr>
          <a:xfrm>
            <a:off x="4361816" y="1081168"/>
            <a:ext cx="23864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AI Systems – Rule based</a:t>
            </a:r>
          </a:p>
        </p:txBody>
      </p: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744767FA-379F-D34D-7E09-906EFC133507}"/>
              </a:ext>
            </a:extLst>
          </p:cNvPr>
          <p:cNvGrpSpPr/>
          <p:nvPr/>
        </p:nvGrpSpPr>
        <p:grpSpPr>
          <a:xfrm>
            <a:off x="1903342" y="3632978"/>
            <a:ext cx="1635512" cy="1473702"/>
            <a:chOff x="533802" y="3694503"/>
            <a:chExt cx="1635512" cy="147370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78814CD-8BF8-A6F1-461B-71482BD3CF8E}"/>
                </a:ext>
              </a:extLst>
            </p:cNvPr>
            <p:cNvGrpSpPr/>
            <p:nvPr/>
          </p:nvGrpSpPr>
          <p:grpSpPr>
            <a:xfrm>
              <a:off x="595579" y="4024480"/>
              <a:ext cx="214318" cy="1143725"/>
              <a:chOff x="726208" y="3226526"/>
              <a:chExt cx="214318" cy="114372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158E2DE-8F06-6755-A503-7CD7C796CFCC}"/>
                  </a:ext>
                </a:extLst>
              </p:cNvPr>
              <p:cNvSpPr/>
              <p:nvPr/>
            </p:nvSpPr>
            <p:spPr>
              <a:xfrm>
                <a:off x="726208" y="3226526"/>
                <a:ext cx="214318" cy="2024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FC2CBB-6AC0-09C8-FAA8-B4F07C277499}"/>
                  </a:ext>
                </a:extLst>
              </p:cNvPr>
              <p:cNvSpPr/>
              <p:nvPr/>
            </p:nvSpPr>
            <p:spPr>
              <a:xfrm>
                <a:off x="726208" y="3531688"/>
                <a:ext cx="214318" cy="2024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F46699F-B321-7C8C-E251-5FC1A6EA04F4}"/>
                  </a:ext>
                </a:extLst>
              </p:cNvPr>
              <p:cNvSpPr/>
              <p:nvPr/>
            </p:nvSpPr>
            <p:spPr>
              <a:xfrm>
                <a:off x="726208" y="3840117"/>
                <a:ext cx="214318" cy="2024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7B3A6746-CF34-AA67-FA91-3368BCBA009E}"/>
                  </a:ext>
                </a:extLst>
              </p:cNvPr>
              <p:cNvSpPr/>
              <p:nvPr/>
            </p:nvSpPr>
            <p:spPr>
              <a:xfrm>
                <a:off x="726208" y="4167777"/>
                <a:ext cx="214318" cy="202474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2496452-C77D-584C-BA17-035F6A76DFF0}"/>
                </a:ext>
              </a:extLst>
            </p:cNvPr>
            <p:cNvGrpSpPr/>
            <p:nvPr/>
          </p:nvGrpSpPr>
          <p:grpSpPr>
            <a:xfrm>
              <a:off x="961339" y="4024480"/>
              <a:ext cx="214318" cy="1143725"/>
              <a:chOff x="726208" y="3226526"/>
              <a:chExt cx="214318" cy="114372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FEDF317-D5B9-D797-6E8E-882BD4E65CC8}"/>
                  </a:ext>
                </a:extLst>
              </p:cNvPr>
              <p:cNvSpPr/>
              <p:nvPr/>
            </p:nvSpPr>
            <p:spPr>
              <a:xfrm>
                <a:off x="726208" y="3226526"/>
                <a:ext cx="214318" cy="202474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11AE73D-D7C8-B12F-2C30-054E75275C2C}"/>
                  </a:ext>
                </a:extLst>
              </p:cNvPr>
              <p:cNvSpPr/>
              <p:nvPr/>
            </p:nvSpPr>
            <p:spPr>
              <a:xfrm>
                <a:off x="726208" y="3531688"/>
                <a:ext cx="214318" cy="202474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49AAA61-F22C-40D5-A2FE-960CCC4174AD}"/>
                  </a:ext>
                </a:extLst>
              </p:cNvPr>
              <p:cNvSpPr/>
              <p:nvPr/>
            </p:nvSpPr>
            <p:spPr>
              <a:xfrm>
                <a:off x="726208" y="3840117"/>
                <a:ext cx="214318" cy="202474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2241970-C09D-0437-94DE-BABFCC2D7C43}"/>
                  </a:ext>
                </a:extLst>
              </p:cNvPr>
              <p:cNvSpPr/>
              <p:nvPr/>
            </p:nvSpPr>
            <p:spPr>
              <a:xfrm>
                <a:off x="726208" y="4167777"/>
                <a:ext cx="214318" cy="202474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E300A39-7D38-8479-6D1E-45AB8CF785A0}"/>
                </a:ext>
              </a:extLst>
            </p:cNvPr>
            <p:cNvGrpSpPr/>
            <p:nvPr/>
          </p:nvGrpSpPr>
          <p:grpSpPr>
            <a:xfrm>
              <a:off x="1327099" y="4024480"/>
              <a:ext cx="214318" cy="1143725"/>
              <a:chOff x="726208" y="3226526"/>
              <a:chExt cx="214318" cy="114372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3C75324-513D-6F17-6952-51BB7F8896B0}"/>
                  </a:ext>
                </a:extLst>
              </p:cNvPr>
              <p:cNvSpPr/>
              <p:nvPr/>
            </p:nvSpPr>
            <p:spPr>
              <a:xfrm>
                <a:off x="726208" y="3226526"/>
                <a:ext cx="214318" cy="202474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0BE5352-6260-088B-DB47-F9D93083B3D0}"/>
                  </a:ext>
                </a:extLst>
              </p:cNvPr>
              <p:cNvSpPr/>
              <p:nvPr/>
            </p:nvSpPr>
            <p:spPr>
              <a:xfrm>
                <a:off x="726208" y="3531688"/>
                <a:ext cx="214318" cy="202474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D72CEF22-7394-0B94-EA2C-E54754BC4642}"/>
                  </a:ext>
                </a:extLst>
              </p:cNvPr>
              <p:cNvSpPr/>
              <p:nvPr/>
            </p:nvSpPr>
            <p:spPr>
              <a:xfrm>
                <a:off x="726208" y="3840117"/>
                <a:ext cx="214318" cy="202474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A3BC13D-C1A5-4646-9938-F360E8B340EE}"/>
                  </a:ext>
                </a:extLst>
              </p:cNvPr>
              <p:cNvSpPr/>
              <p:nvPr/>
            </p:nvSpPr>
            <p:spPr>
              <a:xfrm>
                <a:off x="726208" y="4167777"/>
                <a:ext cx="214318" cy="202474"/>
              </a:xfrm>
              <a:prstGeom prst="ellipse">
                <a:avLst/>
              </a:prstGeom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D7F5FED-139B-A067-4794-02ECEAE5374E}"/>
                </a:ext>
              </a:extLst>
            </p:cNvPr>
            <p:cNvSpPr txBox="1"/>
            <p:nvPr/>
          </p:nvSpPr>
          <p:spPr>
            <a:xfrm>
              <a:off x="533802" y="3694503"/>
              <a:ext cx="16355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Supervised  learning</a:t>
              </a: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E7430F8-3CFA-04F9-5C24-CA916686B604}"/>
              </a:ext>
            </a:extLst>
          </p:cNvPr>
          <p:cNvCxnSpPr/>
          <p:nvPr/>
        </p:nvCxnSpPr>
        <p:spPr>
          <a:xfrm>
            <a:off x="2710584" y="2007126"/>
            <a:ext cx="14369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11EC171-0C01-2DE2-7A21-12D7AC53AAD5}"/>
              </a:ext>
            </a:extLst>
          </p:cNvPr>
          <p:cNvCxnSpPr/>
          <p:nvPr/>
        </p:nvCxnSpPr>
        <p:spPr>
          <a:xfrm>
            <a:off x="7188680" y="2005423"/>
            <a:ext cx="14369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7154F13-0E17-1315-B5E1-B8FD6EBBBA5C}"/>
              </a:ext>
            </a:extLst>
          </p:cNvPr>
          <p:cNvSpPr/>
          <p:nvPr/>
        </p:nvSpPr>
        <p:spPr>
          <a:xfrm>
            <a:off x="4214052" y="1008292"/>
            <a:ext cx="2974628" cy="1959428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Document outline">
            <a:extLst>
              <a:ext uri="{FF2B5EF4-FFF2-40B4-BE49-F238E27FC236}">
                <a16:creationId xmlns:a16="http://schemas.microsoft.com/office/drawing/2014/main" id="{A83523E2-02FB-9F8A-C238-85E24A53F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5119" y="1548223"/>
            <a:ext cx="914400" cy="914400"/>
          </a:xfrm>
          <a:prstGeom prst="rect">
            <a:avLst/>
          </a:prstGeom>
        </p:spPr>
      </p:pic>
      <p:pic>
        <p:nvPicPr>
          <p:cNvPr id="37" name="Graphic 36" descr="CheckList with solid fill">
            <a:extLst>
              <a:ext uri="{FF2B5EF4-FFF2-40B4-BE49-F238E27FC236}">
                <a16:creationId xmlns:a16="http://schemas.microsoft.com/office/drawing/2014/main" id="{233E78E4-5E84-BDB0-8B71-00C7A20E9A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0708" y="1624900"/>
            <a:ext cx="914400" cy="91440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AB530C78-3D4E-0750-1B95-E84ABCF6BDD8}"/>
              </a:ext>
            </a:extLst>
          </p:cNvPr>
          <p:cNvGrpSpPr/>
          <p:nvPr/>
        </p:nvGrpSpPr>
        <p:grpSpPr>
          <a:xfrm>
            <a:off x="5418505" y="3556025"/>
            <a:ext cx="1886029" cy="1538328"/>
            <a:chOff x="3004873" y="3698970"/>
            <a:chExt cx="1886029" cy="153832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450BC01-9B70-67D7-31F1-D0F060501632}"/>
                </a:ext>
              </a:extLst>
            </p:cNvPr>
            <p:cNvGrpSpPr/>
            <p:nvPr/>
          </p:nvGrpSpPr>
          <p:grpSpPr>
            <a:xfrm>
              <a:off x="3056709" y="4086528"/>
              <a:ext cx="195942" cy="1150770"/>
              <a:chOff x="3056709" y="4086528"/>
              <a:chExt cx="195942" cy="115077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21E009BD-938E-AD90-5320-445E41D67F44}"/>
                  </a:ext>
                </a:extLst>
              </p:cNvPr>
              <p:cNvSpPr/>
              <p:nvPr/>
            </p:nvSpPr>
            <p:spPr>
              <a:xfrm>
                <a:off x="3069771" y="4086528"/>
                <a:ext cx="182880" cy="20392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7153F3C9-0FA0-4A15-4438-F987E1382A8D}"/>
                  </a:ext>
                </a:extLst>
              </p:cNvPr>
              <p:cNvSpPr/>
              <p:nvPr/>
            </p:nvSpPr>
            <p:spPr>
              <a:xfrm>
                <a:off x="3056709" y="4388423"/>
                <a:ext cx="195942" cy="207192"/>
              </a:xfrm>
              <a:prstGeom prst="round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riangle 39">
                <a:extLst>
                  <a:ext uri="{FF2B5EF4-FFF2-40B4-BE49-F238E27FC236}">
                    <a16:creationId xmlns:a16="http://schemas.microsoft.com/office/drawing/2014/main" id="{C27AE481-C34E-16CD-0E8C-3F42791B52AB}"/>
                  </a:ext>
                </a:extLst>
              </p:cNvPr>
              <p:cNvSpPr/>
              <p:nvPr/>
            </p:nvSpPr>
            <p:spPr>
              <a:xfrm>
                <a:off x="3069771" y="4704471"/>
                <a:ext cx="182880" cy="202474"/>
              </a:xfrm>
              <a:prstGeom prst="triangle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id="{AF862173-35A3-6979-EACB-8F36218A9D16}"/>
                  </a:ext>
                </a:extLst>
              </p:cNvPr>
              <p:cNvSpPr/>
              <p:nvPr/>
            </p:nvSpPr>
            <p:spPr>
              <a:xfrm flipH="1">
                <a:off x="3056709" y="5030106"/>
                <a:ext cx="195942" cy="207192"/>
              </a:xfrm>
              <a:prstGeom prst="cub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4F813B4-6BD6-642A-E120-1CC7DC4185D6}"/>
                </a:ext>
              </a:extLst>
            </p:cNvPr>
            <p:cNvGrpSpPr/>
            <p:nvPr/>
          </p:nvGrpSpPr>
          <p:grpSpPr>
            <a:xfrm rot="5400000">
              <a:off x="3867727" y="3605621"/>
              <a:ext cx="195942" cy="1150770"/>
              <a:chOff x="3056709" y="4086528"/>
              <a:chExt cx="195942" cy="1150770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7FEF902-2F14-EEEA-963F-DDEC00E889A0}"/>
                  </a:ext>
                </a:extLst>
              </p:cNvPr>
              <p:cNvSpPr/>
              <p:nvPr/>
            </p:nvSpPr>
            <p:spPr>
              <a:xfrm>
                <a:off x="3069771" y="4086528"/>
                <a:ext cx="182880" cy="20392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82CD026D-F900-F9F7-BCE2-D8418AEB2784}"/>
                  </a:ext>
                </a:extLst>
              </p:cNvPr>
              <p:cNvSpPr/>
              <p:nvPr/>
            </p:nvSpPr>
            <p:spPr>
              <a:xfrm>
                <a:off x="3056709" y="4388423"/>
                <a:ext cx="195942" cy="207192"/>
              </a:xfrm>
              <a:prstGeom prst="round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riangle 46">
                <a:extLst>
                  <a:ext uri="{FF2B5EF4-FFF2-40B4-BE49-F238E27FC236}">
                    <a16:creationId xmlns:a16="http://schemas.microsoft.com/office/drawing/2014/main" id="{89F740E2-F6DD-15C0-6F7D-90E4CB8BA19C}"/>
                  </a:ext>
                </a:extLst>
              </p:cNvPr>
              <p:cNvSpPr/>
              <p:nvPr/>
            </p:nvSpPr>
            <p:spPr>
              <a:xfrm>
                <a:off x="3069771" y="4704471"/>
                <a:ext cx="182880" cy="202474"/>
              </a:xfrm>
              <a:prstGeom prst="triangle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id="{4144A5F1-AE2A-525C-D54B-A28F878F79A7}"/>
                  </a:ext>
                </a:extLst>
              </p:cNvPr>
              <p:cNvSpPr/>
              <p:nvPr/>
            </p:nvSpPr>
            <p:spPr>
              <a:xfrm flipH="1">
                <a:off x="3056709" y="5030106"/>
                <a:ext cx="195942" cy="207192"/>
              </a:xfrm>
              <a:prstGeom prst="cub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03D4A85-AFA6-D1E4-E91B-AE7EDF27C6DE}"/>
                </a:ext>
              </a:extLst>
            </p:cNvPr>
            <p:cNvGrpSpPr/>
            <p:nvPr/>
          </p:nvGrpSpPr>
          <p:grpSpPr>
            <a:xfrm rot="3374582">
              <a:off x="3857314" y="4191642"/>
              <a:ext cx="195942" cy="1150770"/>
              <a:chOff x="3056709" y="4086528"/>
              <a:chExt cx="195942" cy="1150770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B8D67C0-1FCC-702C-35AE-1B4D6DB6DD16}"/>
                  </a:ext>
                </a:extLst>
              </p:cNvPr>
              <p:cNvSpPr/>
              <p:nvPr/>
            </p:nvSpPr>
            <p:spPr>
              <a:xfrm>
                <a:off x="3069771" y="4086528"/>
                <a:ext cx="182880" cy="20392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618ED6A7-3549-2BA0-6446-F3451729B4E2}"/>
                  </a:ext>
                </a:extLst>
              </p:cNvPr>
              <p:cNvSpPr/>
              <p:nvPr/>
            </p:nvSpPr>
            <p:spPr>
              <a:xfrm>
                <a:off x="3056709" y="4388423"/>
                <a:ext cx="195942" cy="207192"/>
              </a:xfrm>
              <a:prstGeom prst="round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riangle 51">
                <a:extLst>
                  <a:ext uri="{FF2B5EF4-FFF2-40B4-BE49-F238E27FC236}">
                    <a16:creationId xmlns:a16="http://schemas.microsoft.com/office/drawing/2014/main" id="{FF53FD10-18A3-C869-1AC3-5022C7DB5176}"/>
                  </a:ext>
                </a:extLst>
              </p:cNvPr>
              <p:cNvSpPr/>
              <p:nvPr/>
            </p:nvSpPr>
            <p:spPr>
              <a:xfrm>
                <a:off x="3069771" y="4704471"/>
                <a:ext cx="182880" cy="202474"/>
              </a:xfrm>
              <a:prstGeom prst="triangle">
                <a:avLst/>
              </a:prstGeom>
            </p:spPr>
            <p:style>
              <a:lnRef idx="2">
                <a:schemeClr val="accent5">
                  <a:shade val="15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E6277B78-0F4D-B9E3-AF04-45CC56D961BB}"/>
                  </a:ext>
                </a:extLst>
              </p:cNvPr>
              <p:cNvSpPr/>
              <p:nvPr/>
            </p:nvSpPr>
            <p:spPr>
              <a:xfrm flipH="1">
                <a:off x="3056709" y="5030106"/>
                <a:ext cx="195942" cy="207192"/>
              </a:xfrm>
              <a:prstGeom prst="cub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12BCBCC-E59B-782D-319A-E5EBFD1E31C6}"/>
                </a:ext>
              </a:extLst>
            </p:cNvPr>
            <p:cNvSpPr txBox="1"/>
            <p:nvPr/>
          </p:nvSpPr>
          <p:spPr>
            <a:xfrm>
              <a:off x="3004873" y="3698970"/>
              <a:ext cx="1886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Un Supervised Learning</a:t>
              </a:r>
            </a:p>
          </p:txBody>
        </p:sp>
      </p:grp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9CF718E8-5707-C16C-D9D2-1540D671BC53}"/>
              </a:ext>
            </a:extLst>
          </p:cNvPr>
          <p:cNvGrpSpPr/>
          <p:nvPr/>
        </p:nvGrpSpPr>
        <p:grpSpPr>
          <a:xfrm>
            <a:off x="8886398" y="3493893"/>
            <a:ext cx="1898277" cy="2071568"/>
            <a:chOff x="7616831" y="3474528"/>
            <a:chExt cx="1898277" cy="2071568"/>
          </a:xfrm>
        </p:grpSpPr>
        <p:grpSp>
          <p:nvGrpSpPr>
            <p:cNvPr id="2049" name="Group 2048">
              <a:extLst>
                <a:ext uri="{FF2B5EF4-FFF2-40B4-BE49-F238E27FC236}">
                  <a16:creationId xmlns:a16="http://schemas.microsoft.com/office/drawing/2014/main" id="{647B4D76-6C4D-E911-EC79-033E44414837}"/>
                </a:ext>
              </a:extLst>
            </p:cNvPr>
            <p:cNvGrpSpPr/>
            <p:nvPr/>
          </p:nvGrpSpPr>
          <p:grpSpPr>
            <a:xfrm>
              <a:off x="7732835" y="3724637"/>
              <a:ext cx="1666271" cy="1821459"/>
              <a:chOff x="4186739" y="3833002"/>
              <a:chExt cx="1666271" cy="1682960"/>
            </a:xfrm>
          </p:grpSpPr>
          <p:pic>
            <p:nvPicPr>
              <p:cNvPr id="57" name="Graphic 56" descr="Withering Tree outline">
                <a:extLst>
                  <a:ext uri="{FF2B5EF4-FFF2-40B4-BE49-F238E27FC236}">
                    <a16:creationId xmlns:a16="http://schemas.microsoft.com/office/drawing/2014/main" id="{0C946263-E157-B84C-7128-ED5D43236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186739" y="3849691"/>
                <a:ext cx="1666271" cy="1666271"/>
              </a:xfrm>
              <a:prstGeom prst="rect">
                <a:avLst/>
              </a:prstGeom>
            </p:spPr>
          </p:pic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1D8296D2-79C0-01AB-51DA-FBA8F8B96DE2}"/>
                  </a:ext>
                </a:extLst>
              </p:cNvPr>
              <p:cNvSpPr/>
              <p:nvPr/>
            </p:nvSpPr>
            <p:spPr>
              <a:xfrm>
                <a:off x="5462905" y="3833002"/>
                <a:ext cx="214318" cy="202474"/>
              </a:xfrm>
              <a:prstGeom prst="ellips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D4CCC94-3B36-D8BD-4C8D-C74D95D51079}"/>
                  </a:ext>
                </a:extLst>
              </p:cNvPr>
              <p:cNvSpPr/>
              <p:nvPr/>
            </p:nvSpPr>
            <p:spPr>
              <a:xfrm>
                <a:off x="4311507" y="3983031"/>
                <a:ext cx="214318" cy="202474"/>
              </a:xfrm>
              <a:prstGeom prst="ellipse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8D1389A-79CC-7E38-AD2A-F43A7087527F}"/>
                  </a:ext>
                </a:extLst>
              </p:cNvPr>
              <p:cNvSpPr/>
              <p:nvPr/>
            </p:nvSpPr>
            <p:spPr>
              <a:xfrm>
                <a:off x="5553104" y="4734159"/>
                <a:ext cx="214318" cy="202474"/>
              </a:xfrm>
              <a:prstGeom prst="ellipse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77A07F92-5C57-9BC9-9DE3-1C525E41A25C}"/>
                  </a:ext>
                </a:extLst>
              </p:cNvPr>
              <p:cNvSpPr/>
              <p:nvPr/>
            </p:nvSpPr>
            <p:spPr>
              <a:xfrm>
                <a:off x="4393545" y="4734159"/>
                <a:ext cx="214318" cy="202474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6EA3834-4E7B-DB62-B53A-821202EC2F78}"/>
                  </a:ext>
                </a:extLst>
              </p:cNvPr>
              <p:cNvSpPr/>
              <p:nvPr/>
            </p:nvSpPr>
            <p:spPr>
              <a:xfrm>
                <a:off x="4788987" y="4019200"/>
                <a:ext cx="182880" cy="203925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8" name="Triangle 2047">
                <a:extLst>
                  <a:ext uri="{FF2B5EF4-FFF2-40B4-BE49-F238E27FC236}">
                    <a16:creationId xmlns:a16="http://schemas.microsoft.com/office/drawing/2014/main" id="{8374397D-A18D-136A-2CB0-268C640F754A}"/>
                  </a:ext>
                </a:extLst>
              </p:cNvPr>
              <p:cNvSpPr/>
              <p:nvPr/>
            </p:nvSpPr>
            <p:spPr>
              <a:xfrm>
                <a:off x="5494420" y="4241722"/>
                <a:ext cx="182880" cy="202474"/>
              </a:xfrm>
              <a:prstGeom prst="triangle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43A366AE-B905-B704-B010-83D1FEAB0052}"/>
                </a:ext>
              </a:extLst>
            </p:cNvPr>
            <p:cNvSpPr txBox="1"/>
            <p:nvPr/>
          </p:nvSpPr>
          <p:spPr>
            <a:xfrm>
              <a:off x="7616831" y="3474528"/>
              <a:ext cx="18982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Reinforcement Learning</a:t>
              </a:r>
            </a:p>
          </p:txBody>
        </p:sp>
      </p:grpSp>
      <p:sp>
        <p:nvSpPr>
          <p:cNvPr id="2056" name="Rectangle 2055">
            <a:extLst>
              <a:ext uri="{FF2B5EF4-FFF2-40B4-BE49-F238E27FC236}">
                <a16:creationId xmlns:a16="http://schemas.microsoft.com/office/drawing/2014/main" id="{CD4B0F11-8545-64B2-B1BC-1112B07DC2D9}"/>
              </a:ext>
            </a:extLst>
          </p:cNvPr>
          <p:cNvSpPr/>
          <p:nvPr/>
        </p:nvSpPr>
        <p:spPr>
          <a:xfrm>
            <a:off x="302053" y="1621076"/>
            <a:ext cx="848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</a:t>
            </a: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E2201D8-ECDD-ED5A-D501-17FA96784EB4}"/>
              </a:ext>
            </a:extLst>
          </p:cNvPr>
          <p:cNvSpPr/>
          <p:nvPr/>
        </p:nvSpPr>
        <p:spPr>
          <a:xfrm>
            <a:off x="180748" y="3918947"/>
            <a:ext cx="12073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131027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 animBg="1"/>
      <p:bldP spid="2056" grpId="0"/>
      <p:bldP spid="20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FAB6E-C041-85DC-D61F-3E76B2DA6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740B4-5814-8EF6-9872-F19F7B2A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62"/>
            <a:ext cx="12192000" cy="518160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 to AI</a:t>
            </a:r>
          </a:p>
        </p:txBody>
      </p:sp>
      <p:pic>
        <p:nvPicPr>
          <p:cNvPr id="2050" name="Picture 2" descr="Brain Neural Networks Animated Icon ...">
            <a:extLst>
              <a:ext uri="{FF2B5EF4-FFF2-40B4-BE49-F238E27FC236}">
                <a16:creationId xmlns:a16="http://schemas.microsoft.com/office/drawing/2014/main" id="{3DDF3EF7-2A21-B844-0F4E-F3FBFF1C5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194"/>
            <a:ext cx="726208" cy="5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79A71AA-FB78-3C45-401A-5A1FA84D1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41" y="1894266"/>
            <a:ext cx="5991227" cy="337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BD35D-4B3B-10C5-7D42-76402E942195}"/>
              </a:ext>
            </a:extLst>
          </p:cNvPr>
          <p:cNvSpPr txBox="1"/>
          <p:nvPr/>
        </p:nvSpPr>
        <p:spPr>
          <a:xfrm>
            <a:off x="2317977" y="949299"/>
            <a:ext cx="6499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Neural Network | Deep Learning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FBCDF9-3C4C-645A-2C21-9F4FB90BB6E3}"/>
              </a:ext>
            </a:extLst>
          </p:cNvPr>
          <p:cNvGrpSpPr/>
          <p:nvPr/>
        </p:nvGrpSpPr>
        <p:grpSpPr>
          <a:xfrm>
            <a:off x="436169" y="2181734"/>
            <a:ext cx="2348269" cy="3276103"/>
            <a:chOff x="436169" y="2181734"/>
            <a:chExt cx="2348269" cy="327610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69A5EF0-D160-9BA9-78A9-ABB9FC7522DF}"/>
                </a:ext>
              </a:extLst>
            </p:cNvPr>
            <p:cNvSpPr/>
            <p:nvPr/>
          </p:nvSpPr>
          <p:spPr>
            <a:xfrm>
              <a:off x="436169" y="2740239"/>
              <a:ext cx="857054" cy="82592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059A890-5154-DDDC-0D13-4AD616A493D8}"/>
                </a:ext>
              </a:extLst>
            </p:cNvPr>
            <p:cNvSpPr txBox="1"/>
            <p:nvPr/>
          </p:nvSpPr>
          <p:spPr>
            <a:xfrm>
              <a:off x="507867" y="2181734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Node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C2898C-C0BA-1773-FFBE-865035CF0945}"/>
                </a:ext>
              </a:extLst>
            </p:cNvPr>
            <p:cNvSpPr txBox="1"/>
            <p:nvPr/>
          </p:nvSpPr>
          <p:spPr>
            <a:xfrm>
              <a:off x="487509" y="3096120"/>
              <a:ext cx="80567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</a:rPr>
                <a:t>Fx | Wt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FDAE052-3952-8BD8-EB26-C68DDBB61417}"/>
                </a:ext>
              </a:extLst>
            </p:cNvPr>
            <p:cNvCxnSpPr/>
            <p:nvPr/>
          </p:nvCxnSpPr>
          <p:spPr>
            <a:xfrm>
              <a:off x="864696" y="4176708"/>
              <a:ext cx="0" cy="1281129"/>
            </a:xfrm>
            <a:prstGeom prst="line">
              <a:avLst/>
            </a:prstGeom>
            <a:ln w="762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2C8409-4E0A-10BC-F5B1-5DAA6B6CDE2B}"/>
                </a:ext>
              </a:extLst>
            </p:cNvPr>
            <p:cNvSpPr txBox="1"/>
            <p:nvPr/>
          </p:nvSpPr>
          <p:spPr>
            <a:xfrm>
              <a:off x="916426" y="4627349"/>
              <a:ext cx="1868012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Connection | Rules</a:t>
              </a:r>
            </a:p>
          </p:txBody>
        </p:sp>
      </p:grpSp>
      <p:pic>
        <p:nvPicPr>
          <p:cNvPr id="5126" name="Picture 6" descr="Neuronared GIFs - Find &amp; Share on GIPHY">
            <a:extLst>
              <a:ext uri="{FF2B5EF4-FFF2-40B4-BE49-F238E27FC236}">
                <a16:creationId xmlns:a16="http://schemas.microsoft.com/office/drawing/2014/main" id="{2759B6EA-1B30-4CC6-87B7-7F0DBBFFC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639" y="2529056"/>
            <a:ext cx="4332897" cy="258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66A05D-778E-BFC4-6A3E-E5C5230259A7}"/>
              </a:ext>
            </a:extLst>
          </p:cNvPr>
          <p:cNvSpPr txBox="1"/>
          <p:nvPr/>
        </p:nvSpPr>
        <p:spPr>
          <a:xfrm>
            <a:off x="3239156" y="1720069"/>
            <a:ext cx="3363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Connected nodes with layers </a:t>
            </a:r>
          </a:p>
          <a:p>
            <a:r>
              <a:rPr lang="en-US" dirty="0"/>
              <a:t>forming a neural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DB47C-9284-FB06-5B46-250E377E07A5}"/>
              </a:ext>
            </a:extLst>
          </p:cNvPr>
          <p:cNvSpPr txBox="1"/>
          <p:nvPr/>
        </p:nvSpPr>
        <p:spPr>
          <a:xfrm>
            <a:off x="8182340" y="1791110"/>
            <a:ext cx="320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Neural networks in the Brain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9EFF7C-96D4-EE3B-C778-6C36AAD33353}"/>
              </a:ext>
            </a:extLst>
          </p:cNvPr>
          <p:cNvSpPr txBox="1"/>
          <p:nvPr/>
        </p:nvSpPr>
        <p:spPr>
          <a:xfrm>
            <a:off x="3239156" y="5309780"/>
            <a:ext cx="476794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Transformers</a:t>
            </a:r>
          </a:p>
          <a:p>
            <a:r>
              <a:rPr lang="en-US" sz="1600" i="1" dirty="0"/>
              <a:t>Input = Encoders | Output = Decoders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7F9F4-7650-5397-2E91-D5679B88EE4C}"/>
              </a:ext>
            </a:extLst>
          </p:cNvPr>
          <p:cNvSpPr txBox="1"/>
          <p:nvPr/>
        </p:nvSpPr>
        <p:spPr>
          <a:xfrm>
            <a:off x="2624921" y="6140856"/>
            <a:ext cx="6942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Reference : </a:t>
            </a:r>
            <a:r>
              <a:rPr lang="en-US" dirty="0">
                <a:hlinkClick r:id="rId6"/>
              </a:rPr>
              <a:t>https://jalammar.github.io/illustrated-transformer/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844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2946</TotalTime>
  <Words>1198</Words>
  <Application>Microsoft Macintosh PowerPoint</Application>
  <PresentationFormat>Widescreen</PresentationFormat>
  <Paragraphs>176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.AppleSystemUIFont</vt:lpstr>
      <vt:lpstr>.SF NS</vt:lpstr>
      <vt:lpstr>ADLaM Display</vt:lpstr>
      <vt:lpstr>Aptos</vt:lpstr>
      <vt:lpstr>Aptos Display</vt:lpstr>
      <vt:lpstr>Aptos Narrow</vt:lpstr>
      <vt:lpstr>Arial</vt:lpstr>
      <vt:lpstr>Calibri</vt:lpstr>
      <vt:lpstr>Cavolini</vt:lpstr>
      <vt:lpstr>Constantia</vt:lpstr>
      <vt:lpstr>Menlo</vt:lpstr>
      <vt:lpstr>Office Theme</vt:lpstr>
      <vt:lpstr>PowerPoint Presentation</vt:lpstr>
      <vt:lpstr>PowerPoint Presentation</vt:lpstr>
      <vt:lpstr>PowerPoint Presentation</vt:lpstr>
      <vt:lpstr>What you we will explore today</vt:lpstr>
      <vt:lpstr>PowerPoint Presentation</vt:lpstr>
      <vt:lpstr>Introduction to AI and Generative AI</vt:lpstr>
      <vt:lpstr>Introduction to AI and Generative AI</vt:lpstr>
      <vt:lpstr>Introduction to AI</vt:lpstr>
      <vt:lpstr>Introduction to AI</vt:lpstr>
      <vt:lpstr>Introduction to AI</vt:lpstr>
      <vt:lpstr>Introduction to AI</vt:lpstr>
      <vt:lpstr>Introduction to AI</vt:lpstr>
      <vt:lpstr>Generative AI Capabilities</vt:lpstr>
      <vt:lpstr>When to use AI</vt:lpstr>
      <vt:lpstr>Dance with words </vt:lpstr>
      <vt:lpstr>PowerPoint Presentation</vt:lpstr>
      <vt:lpstr>Generative AI</vt:lpstr>
      <vt:lpstr>Generative AI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Raveendiran RR</dc:creator>
  <cp:lastModifiedBy>Raveendiran RR</cp:lastModifiedBy>
  <cp:revision>8</cp:revision>
  <dcterms:created xsi:type="dcterms:W3CDTF">2025-01-18T04:34:32Z</dcterms:created>
  <dcterms:modified xsi:type="dcterms:W3CDTF">2025-01-20T05:43:33Z</dcterms:modified>
</cp:coreProperties>
</file>